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2.xml" ContentType="application/vnd.openxmlformats-officedocument.them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19" r:id="rId2"/>
    <p:sldMasterId id="2147483837" r:id="rId3"/>
  </p:sldMasterIdLst>
  <p:notesMasterIdLst>
    <p:notesMasterId r:id="rId27"/>
  </p:notesMasterIdLst>
  <p:handoutMasterIdLst>
    <p:handoutMasterId r:id="rId28"/>
  </p:handoutMasterIdLst>
  <p:sldIdLst>
    <p:sldId id="778" r:id="rId4"/>
    <p:sldId id="470" r:id="rId5"/>
    <p:sldId id="811" r:id="rId6"/>
    <p:sldId id="345" r:id="rId7"/>
    <p:sldId id="783" r:id="rId8"/>
    <p:sldId id="346" r:id="rId9"/>
    <p:sldId id="812" r:id="rId10"/>
    <p:sldId id="352" r:id="rId11"/>
    <p:sldId id="804" r:id="rId12"/>
    <p:sldId id="805" r:id="rId13"/>
    <p:sldId id="359" r:id="rId14"/>
    <p:sldId id="350" r:id="rId15"/>
    <p:sldId id="357" r:id="rId16"/>
    <p:sldId id="354" r:id="rId17"/>
    <p:sldId id="355" r:id="rId18"/>
    <p:sldId id="356" r:id="rId19"/>
    <p:sldId id="807" r:id="rId20"/>
    <p:sldId id="808" r:id="rId21"/>
    <p:sldId id="809" r:id="rId22"/>
    <p:sldId id="360" r:id="rId23"/>
    <p:sldId id="830" r:id="rId24"/>
    <p:sldId id="821" r:id="rId25"/>
    <p:sldId id="822" r:id="rId2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49A"/>
    <a:srgbClr val="DCDCDC"/>
    <a:srgbClr val="FFFFFF"/>
    <a:srgbClr val="46827B"/>
    <a:srgbClr val="72BAAF"/>
    <a:srgbClr val="FAFBF8"/>
    <a:srgbClr val="72B9B1"/>
    <a:srgbClr val="4D827C"/>
    <a:srgbClr val="447F78"/>
    <a:srgbClr val="509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364" autoAdjust="0"/>
  </p:normalViewPr>
  <p:slideViewPr>
    <p:cSldViewPr snapToGrid="0">
      <p:cViewPr varScale="1">
        <p:scale>
          <a:sx n="71" d="100"/>
          <a:sy n="71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4" d="100"/>
          <a:sy n="74" d="100"/>
        </p:scale>
        <p:origin x="295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Ventas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8A-4DAF-8C52-A8EBB37098EE}"/>
              </c:ext>
            </c:extLst>
          </c:dPt>
          <c:dPt>
            <c:idx val="1"/>
            <c:bubble3D val="0"/>
            <c:spPr>
              <a:solidFill>
                <a:srgbClr val="E6E6E6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78A-4DAF-8C52-A8EBB37098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78A-4DAF-8C52-A8EBB37098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78A-4DAF-8C52-A8EBB37098EE}"/>
              </c:ext>
            </c:extLst>
          </c:dPt>
          <c:cat>
            <c:strRef>
              <c:f>Sheet1!$A$2:$A$5</c:f>
              <c:strCache>
                <c:ptCount val="2"/>
                <c:pt idx="0">
                  <c:v>1.er trimestre</c:v>
                </c:pt>
                <c:pt idx="1">
                  <c:v>2.º trimestre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78A-4DAF-8C52-A8EBB3709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Ventas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C5-4271-9F60-BF58E4E4259F}"/>
              </c:ext>
            </c:extLst>
          </c:dPt>
          <c:dPt>
            <c:idx val="1"/>
            <c:bubble3D val="0"/>
            <c:spPr>
              <a:solidFill>
                <a:srgbClr val="E6E6E6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4C5-4271-9F60-BF58E4E425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4C5-4271-9F60-BF58E4E425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4C5-4271-9F60-BF58E4E4259F}"/>
              </c:ext>
            </c:extLst>
          </c:dPt>
          <c:cat>
            <c:strRef>
              <c:f>Sheet1!$A$2:$A$5</c:f>
              <c:strCache>
                <c:ptCount val="2"/>
                <c:pt idx="0">
                  <c:v>1.er trimestre</c:v>
                </c:pt>
                <c:pt idx="1">
                  <c:v>2.º trimestre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4C5-4271-9F60-BF58E4E42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Ventas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1B-41C5-809C-603A100AE30F}"/>
              </c:ext>
            </c:extLst>
          </c:dPt>
          <c:dPt>
            <c:idx val="1"/>
            <c:bubble3D val="0"/>
            <c:spPr>
              <a:solidFill>
                <a:srgbClr val="E6E6E6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1B-41C5-809C-603A100AE3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91B-41C5-809C-603A100AE3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91B-41C5-809C-603A100AE30F}"/>
              </c:ext>
            </c:extLst>
          </c:dPt>
          <c:cat>
            <c:strRef>
              <c:f>Sheet1!$A$2:$A$5</c:f>
              <c:strCache>
                <c:ptCount val="2"/>
                <c:pt idx="0">
                  <c:v>1.er trimestre</c:v>
                </c:pt>
                <c:pt idx="1">
                  <c:v>2.º trimestre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91B-41C5-809C-603A100AE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Ventas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8A-4DAF-8C52-A8EBB37098EE}"/>
              </c:ext>
            </c:extLst>
          </c:dPt>
          <c:dPt>
            <c:idx val="1"/>
            <c:bubble3D val="0"/>
            <c:spPr>
              <a:solidFill>
                <a:srgbClr val="E6E6E6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78A-4DAF-8C52-A8EBB37098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78A-4DAF-8C52-A8EBB37098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78A-4DAF-8C52-A8EBB37098EE}"/>
              </c:ext>
            </c:extLst>
          </c:dPt>
          <c:cat>
            <c:strRef>
              <c:f>Sheet1!$A$2:$A$5</c:f>
              <c:strCache>
                <c:ptCount val="2"/>
                <c:pt idx="0">
                  <c:v>1.er trimestre</c:v>
                </c:pt>
                <c:pt idx="1">
                  <c:v>2.º trimestre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78A-4DAF-8C52-A8EBB3709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Ventas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C5-4271-9F60-BF58E4E4259F}"/>
              </c:ext>
            </c:extLst>
          </c:dPt>
          <c:dPt>
            <c:idx val="1"/>
            <c:bubble3D val="0"/>
            <c:spPr>
              <a:solidFill>
                <a:srgbClr val="E6E6E6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4C5-4271-9F60-BF58E4E425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4C5-4271-9F60-BF58E4E425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4C5-4271-9F60-BF58E4E4259F}"/>
              </c:ext>
            </c:extLst>
          </c:dPt>
          <c:cat>
            <c:strRef>
              <c:f>Sheet1!$A$2:$A$5</c:f>
              <c:strCache>
                <c:ptCount val="2"/>
                <c:pt idx="0">
                  <c:v>1.er trimestre</c:v>
                </c:pt>
                <c:pt idx="1">
                  <c:v>2.º trimestre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4C5-4271-9F60-BF58E4E42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Ventas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1B-41C5-809C-603A100AE30F}"/>
              </c:ext>
            </c:extLst>
          </c:dPt>
          <c:dPt>
            <c:idx val="1"/>
            <c:bubble3D val="0"/>
            <c:spPr>
              <a:solidFill>
                <a:srgbClr val="E6E6E6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1B-41C5-809C-603A100AE3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91B-41C5-809C-603A100AE3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91B-41C5-809C-603A100AE30F}"/>
              </c:ext>
            </c:extLst>
          </c:dPt>
          <c:cat>
            <c:strRef>
              <c:f>Sheet1!$A$2:$A$5</c:f>
              <c:strCache>
                <c:ptCount val="2"/>
                <c:pt idx="0">
                  <c:v>1.er trimestre</c:v>
                </c:pt>
                <c:pt idx="1">
                  <c:v>2.º trimestre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91B-41C5-809C-603A100AE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884CFD-5EBC-4DD0-A942-29A464DF8455}" type="doc">
      <dgm:prSet loTypeId="urn:microsoft.com/office/officeart/2008/layout/PictureStrips" loCatId="list" qsTypeId="urn:microsoft.com/office/officeart/2005/8/quickstyle/simple1" qsCatId="simple" csTypeId="urn:microsoft.com/office/officeart/2005/8/colors/accent1_5" csCatId="accent1" phldr="1"/>
      <dgm:spPr/>
    </dgm:pt>
    <dgm:pt modelId="{3DF125D0-6F8B-4014-B0A5-F90B32DD3E2F}">
      <dgm:prSet phldrT="[Texto]" custT="1"/>
      <dgm:spPr>
        <a:solidFill>
          <a:srgbClr val="09ACAA">
            <a:alpha val="90000"/>
          </a:srgbClr>
        </a:solidFill>
      </dgm:spPr>
      <dgm:t>
        <a:bodyPr/>
        <a:lstStyle/>
        <a:p>
          <a:pPr algn="ctr"/>
          <a:r>
            <a:rPr lang="es-ES" sz="180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REGISTROS CONTABLES </a:t>
          </a:r>
          <a:endParaRPr lang="es-ES" sz="180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55C12F45-B666-49CA-854C-934771B56186}" type="parTrans" cxnId="{247F77C9-DF1C-49EB-96A4-03D396FFE122}">
      <dgm:prSet/>
      <dgm:spPr/>
      <dgm:t>
        <a:bodyPr/>
        <a:lstStyle/>
        <a:p>
          <a:endParaRPr lang="es-ES" sz="2000">
            <a:latin typeface="Century Gothic" panose="020B0502020202020204" pitchFamily="34" charset="0"/>
          </a:endParaRPr>
        </a:p>
      </dgm:t>
    </dgm:pt>
    <dgm:pt modelId="{6A73C0D5-EC8F-4DAF-B5AA-B9EEC0843330}" type="sibTrans" cxnId="{247F77C9-DF1C-49EB-96A4-03D396FFE122}">
      <dgm:prSet/>
      <dgm:spPr/>
      <dgm:t>
        <a:bodyPr/>
        <a:lstStyle/>
        <a:p>
          <a:endParaRPr lang="es-ES" sz="2000">
            <a:latin typeface="Century Gothic" panose="020B0502020202020204" pitchFamily="34" charset="0"/>
          </a:endParaRPr>
        </a:p>
      </dgm:t>
    </dgm:pt>
    <dgm:pt modelId="{F36A918B-2E61-4180-A3FB-5E33BD8D48E0}">
      <dgm:prSet phldrT="[Texto]" custT="1"/>
      <dgm:spPr>
        <a:solidFill>
          <a:srgbClr val="FAFBF8"/>
        </a:solidFill>
      </dgm:spPr>
      <dgm:t>
        <a:bodyPr/>
        <a:lstStyle/>
        <a:p>
          <a:r>
            <a:rPr lang="es-ES" sz="180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REGISTROS ADMINISTRATIVOS </a:t>
          </a:r>
          <a:endParaRPr lang="es-ES" sz="180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F165E39D-BAF1-4FA6-81B0-2EE7EFCB97DA}" type="parTrans" cxnId="{568A9C4F-B1FE-42A6-A792-AD31E9298BB0}">
      <dgm:prSet/>
      <dgm:spPr/>
      <dgm:t>
        <a:bodyPr/>
        <a:lstStyle/>
        <a:p>
          <a:endParaRPr lang="es-ES" sz="2000">
            <a:latin typeface="Century Gothic" panose="020B0502020202020204" pitchFamily="34" charset="0"/>
          </a:endParaRPr>
        </a:p>
      </dgm:t>
    </dgm:pt>
    <dgm:pt modelId="{C23A6080-2748-4E9A-9C18-275A26F9DB5C}" type="sibTrans" cxnId="{568A9C4F-B1FE-42A6-A792-AD31E9298BB0}">
      <dgm:prSet/>
      <dgm:spPr/>
      <dgm:t>
        <a:bodyPr/>
        <a:lstStyle/>
        <a:p>
          <a:endParaRPr lang="es-ES" sz="2000">
            <a:latin typeface="Century Gothic" panose="020B0502020202020204" pitchFamily="34" charset="0"/>
          </a:endParaRPr>
        </a:p>
      </dgm:t>
    </dgm:pt>
    <dgm:pt modelId="{10C6052B-CC36-4111-8CBC-08C36A7FF6A3}">
      <dgm:prSet phldrT="[Texto]" custT="1"/>
      <dgm:spPr>
        <a:solidFill>
          <a:srgbClr val="72BAAF"/>
        </a:solidFill>
      </dgm:spPr>
      <dgm:t>
        <a:bodyPr/>
        <a:lstStyle/>
        <a:p>
          <a:r>
            <a:rPr lang="es-E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CUENTA PÚBLICA 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7A663976-58D6-473E-B35B-75DC16F2AFB4}" type="parTrans" cxnId="{AEF6D058-4535-4AA6-9D39-B270390053E2}">
      <dgm:prSet/>
      <dgm:spPr/>
      <dgm:t>
        <a:bodyPr/>
        <a:lstStyle/>
        <a:p>
          <a:endParaRPr lang="es-ES" sz="2000">
            <a:latin typeface="Century Gothic" panose="020B0502020202020204" pitchFamily="34" charset="0"/>
          </a:endParaRPr>
        </a:p>
      </dgm:t>
    </dgm:pt>
    <dgm:pt modelId="{830775AD-6F3C-40C6-A05D-BBA41570E75B}" type="sibTrans" cxnId="{AEF6D058-4535-4AA6-9D39-B270390053E2}">
      <dgm:prSet/>
      <dgm:spPr/>
      <dgm:t>
        <a:bodyPr/>
        <a:lstStyle/>
        <a:p>
          <a:endParaRPr lang="es-ES" sz="2000">
            <a:latin typeface="Century Gothic" panose="020B0502020202020204" pitchFamily="34" charset="0"/>
          </a:endParaRPr>
        </a:p>
      </dgm:t>
    </dgm:pt>
    <dgm:pt modelId="{E3E49E6C-7241-4FD0-97B7-4E6F20BF733E}">
      <dgm:prSet custT="1"/>
      <dgm:spPr>
        <a:solidFill>
          <a:srgbClr val="DCDCDC"/>
        </a:solidFill>
      </dgm:spPr>
      <dgm:t>
        <a:bodyPr/>
        <a:lstStyle/>
        <a:p>
          <a:r>
            <a:rPr lang="es-ES" sz="170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REGISTROS PRESUPUESTARIOS</a:t>
          </a:r>
          <a:endParaRPr lang="es-ES" sz="170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3267734B-7FE7-40E9-8148-186F45346583}" type="parTrans" cxnId="{AFE8F21A-CD07-4653-9BFB-EE04ADDA46D9}">
      <dgm:prSet/>
      <dgm:spPr/>
      <dgm:t>
        <a:bodyPr/>
        <a:lstStyle/>
        <a:p>
          <a:endParaRPr lang="es-ES" sz="2000">
            <a:latin typeface="Century Gothic" panose="020B0502020202020204" pitchFamily="34" charset="0"/>
          </a:endParaRPr>
        </a:p>
      </dgm:t>
    </dgm:pt>
    <dgm:pt modelId="{DED32EDE-C5ED-4098-BE54-6EEF0492174F}" type="sibTrans" cxnId="{AFE8F21A-CD07-4653-9BFB-EE04ADDA46D9}">
      <dgm:prSet/>
      <dgm:spPr/>
      <dgm:t>
        <a:bodyPr/>
        <a:lstStyle/>
        <a:p>
          <a:endParaRPr lang="es-ES" sz="2000">
            <a:latin typeface="Century Gothic" panose="020B0502020202020204" pitchFamily="34" charset="0"/>
          </a:endParaRPr>
        </a:p>
      </dgm:t>
    </dgm:pt>
    <dgm:pt modelId="{7ABDEB8B-F503-49F3-8990-0EE0D5400A76}">
      <dgm:prSet custT="1"/>
      <dgm:spPr>
        <a:solidFill>
          <a:srgbClr val="4D827C"/>
        </a:solidFill>
      </dgm:spPr>
      <dgm:t>
        <a:bodyPr/>
        <a:lstStyle/>
        <a:p>
          <a:r>
            <a:rPr lang="es-E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TRANSPARENCIA 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2422CB89-BF18-4399-98FC-5A16D7F74460}" type="parTrans" cxnId="{07B73CC8-6AED-4119-BD60-34C1440C9B0E}">
      <dgm:prSet/>
      <dgm:spPr/>
      <dgm:t>
        <a:bodyPr/>
        <a:lstStyle/>
        <a:p>
          <a:endParaRPr lang="es-ES" sz="2000">
            <a:latin typeface="Century Gothic" panose="020B0502020202020204" pitchFamily="34" charset="0"/>
          </a:endParaRPr>
        </a:p>
      </dgm:t>
    </dgm:pt>
    <dgm:pt modelId="{693A895F-83D3-4CCC-BF79-18765FD921EC}" type="sibTrans" cxnId="{07B73CC8-6AED-4119-BD60-34C1440C9B0E}">
      <dgm:prSet/>
      <dgm:spPr/>
      <dgm:t>
        <a:bodyPr/>
        <a:lstStyle/>
        <a:p>
          <a:endParaRPr lang="es-ES" sz="2000">
            <a:latin typeface="Century Gothic" panose="020B0502020202020204" pitchFamily="34" charset="0"/>
          </a:endParaRPr>
        </a:p>
      </dgm:t>
    </dgm:pt>
    <dgm:pt modelId="{30511B22-DF04-4F9A-92DB-D16C709BF770}">
      <dgm:prSet custT="1"/>
      <dgm:spPr>
        <a:ln>
          <a:solidFill>
            <a:schemeClr val="tx1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es-ES" sz="1800" dirty="0" smtClean="0">
              <a:latin typeface="Century Gothic" panose="020B0502020202020204" pitchFamily="34" charset="0"/>
              <a:cs typeface="Arial" panose="020B0604020202020204" pitchFamily="34" charset="0"/>
            </a:rPr>
            <a:t>Se evalúa los instrumentos, registros y reportes contables. </a:t>
          </a:r>
          <a:endParaRPr lang="es-ES" sz="1800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2F1743CD-F259-48C7-83E9-190E066618BF}" type="parTrans" cxnId="{AC13D0EA-23DF-4874-82F5-D0841D8DE81C}">
      <dgm:prSet/>
      <dgm:spPr/>
      <dgm:t>
        <a:bodyPr/>
        <a:lstStyle/>
        <a:p>
          <a:endParaRPr lang="es-ES"/>
        </a:p>
      </dgm:t>
    </dgm:pt>
    <dgm:pt modelId="{B8B7B77F-3960-489C-8EAA-A7CFA1482FDA}" type="sibTrans" cxnId="{AC13D0EA-23DF-4874-82F5-D0841D8DE81C}">
      <dgm:prSet/>
      <dgm:spPr/>
      <dgm:t>
        <a:bodyPr/>
        <a:lstStyle/>
        <a:p>
          <a:endParaRPr lang="es-ES"/>
        </a:p>
      </dgm:t>
    </dgm:pt>
    <dgm:pt modelId="{7D94A544-2A61-4058-82F2-51F5C7A45DE5}">
      <dgm:prSet custT="1"/>
      <dgm:spPr>
        <a:solidFill>
          <a:srgbClr val="DCDCDC"/>
        </a:solidFill>
      </dgm:spPr>
      <dgm:t>
        <a:bodyPr/>
        <a:lstStyle/>
        <a:p>
          <a:r>
            <a:rPr lang="es-ES" sz="1600" dirty="0" smtClean="0">
              <a:latin typeface="Century Gothic" panose="020B0502020202020204" pitchFamily="34" charset="0"/>
            </a:rPr>
            <a:t>Se evalúa los clasificadores, registros presupuestarios, reportes presupuestarios y programáticos. </a:t>
          </a:r>
          <a:endParaRPr lang="es-ES" sz="1600" dirty="0"/>
        </a:p>
      </dgm:t>
    </dgm:pt>
    <dgm:pt modelId="{9C7BEA3D-2EAF-4C73-B269-8581CDFF1810}" type="parTrans" cxnId="{1B5D6887-E320-4365-90B7-E6C2C286F738}">
      <dgm:prSet/>
      <dgm:spPr/>
      <dgm:t>
        <a:bodyPr/>
        <a:lstStyle/>
        <a:p>
          <a:endParaRPr lang="es-ES"/>
        </a:p>
      </dgm:t>
    </dgm:pt>
    <dgm:pt modelId="{D8977850-920C-473C-990D-EFE43340F480}" type="sibTrans" cxnId="{1B5D6887-E320-4365-90B7-E6C2C286F738}">
      <dgm:prSet/>
      <dgm:spPr/>
      <dgm:t>
        <a:bodyPr/>
        <a:lstStyle/>
        <a:p>
          <a:endParaRPr lang="es-ES"/>
        </a:p>
      </dgm:t>
    </dgm:pt>
    <dgm:pt modelId="{5A380E96-8C57-4673-B6E5-7621F5E8FDD6}">
      <dgm:prSet custT="1"/>
      <dgm:spPr>
        <a:solidFill>
          <a:srgbClr val="FAFBF8"/>
        </a:solidFill>
      </dgm:spPr>
      <dgm:t>
        <a:bodyPr/>
        <a:lstStyle/>
        <a:p>
          <a:r>
            <a:rPr lang="es-ES" sz="1600" dirty="0" smtClean="0">
              <a:latin typeface="Century Gothic" panose="020B0502020202020204" pitchFamily="34" charset="0"/>
            </a:rPr>
            <a:t>Se evalúa a los Entes Públicos en el manejo del control de sus bienes, de los recursos federales y de los pagos electrónicos con su documentación soporte. </a:t>
          </a:r>
          <a:endParaRPr lang="es-ES" sz="1600" dirty="0"/>
        </a:p>
      </dgm:t>
    </dgm:pt>
    <dgm:pt modelId="{148E109C-62BA-41F4-A970-19FF0003801C}" type="parTrans" cxnId="{9B49BE6C-D668-45D8-95B1-799B54C9E848}">
      <dgm:prSet/>
      <dgm:spPr/>
      <dgm:t>
        <a:bodyPr/>
        <a:lstStyle/>
        <a:p>
          <a:endParaRPr lang="es-ES"/>
        </a:p>
      </dgm:t>
    </dgm:pt>
    <dgm:pt modelId="{FDAAA225-F6C4-44B5-A3B9-A1925220B125}" type="sibTrans" cxnId="{9B49BE6C-D668-45D8-95B1-799B54C9E848}">
      <dgm:prSet/>
      <dgm:spPr/>
      <dgm:t>
        <a:bodyPr/>
        <a:lstStyle/>
        <a:p>
          <a:endParaRPr lang="es-ES"/>
        </a:p>
      </dgm:t>
    </dgm:pt>
    <dgm:pt modelId="{09A95EC0-D006-42D5-AD89-E3C0F11D52D9}">
      <dgm:prSet custT="1"/>
      <dgm:spPr>
        <a:solidFill>
          <a:srgbClr val="4D827C"/>
        </a:solidFill>
        <a:ln>
          <a:solidFill>
            <a:schemeClr val="tx1">
              <a:lumMod val="60000"/>
              <a:lumOff val="40000"/>
              <a:alpha val="60000"/>
            </a:schemeClr>
          </a:solidFill>
        </a:ln>
      </dgm:spPr>
      <dgm:t>
        <a:bodyPr/>
        <a:lstStyle/>
        <a:p>
          <a:r>
            <a:rPr lang="es-ES" sz="1500" dirty="0" smtClean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rPr>
            <a:t>Se evalúa que los Estados Contables, Presupuestarios y Programáticos y las obligaciones de Transparencia se encuentren publicados en las páginas de internet. </a:t>
          </a:r>
          <a:endParaRPr lang="es-ES" sz="1500" dirty="0">
            <a:solidFill>
              <a:schemeClr val="bg1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6061FB05-4C05-4391-9DC7-92E9FC46548F}" type="parTrans" cxnId="{C0BD2762-F417-4830-A762-C585FA1A2A20}">
      <dgm:prSet/>
      <dgm:spPr/>
      <dgm:t>
        <a:bodyPr/>
        <a:lstStyle/>
        <a:p>
          <a:endParaRPr lang="es-ES"/>
        </a:p>
      </dgm:t>
    </dgm:pt>
    <dgm:pt modelId="{47BBE6CD-F0AD-4D6C-AD39-6241C402A49D}" type="sibTrans" cxnId="{C0BD2762-F417-4830-A762-C585FA1A2A20}">
      <dgm:prSet/>
      <dgm:spPr/>
      <dgm:t>
        <a:bodyPr/>
        <a:lstStyle/>
        <a:p>
          <a:endParaRPr lang="es-ES"/>
        </a:p>
      </dgm:t>
    </dgm:pt>
    <dgm:pt modelId="{EEE155D8-81C4-45D2-A13B-92C9F7E777AF}">
      <dgm:prSet custT="1"/>
      <dgm:spPr>
        <a:solidFill>
          <a:srgbClr val="72BAAF"/>
        </a:solidFill>
        <a:ln>
          <a:solidFill>
            <a:schemeClr val="tx1">
              <a:lumMod val="60000"/>
              <a:lumOff val="40000"/>
              <a:alpha val="50000"/>
            </a:schemeClr>
          </a:solidFill>
        </a:ln>
      </dgm:spPr>
      <dgm:t>
        <a:bodyPr/>
        <a:lstStyle/>
        <a:p>
          <a:r>
            <a:rPr lang="es-ES" sz="1600" dirty="0" smtClean="0">
              <a:latin typeface="Century Gothic" panose="020B0502020202020204" pitchFamily="34" charset="0"/>
              <a:cs typeface="Arial" panose="020B0604020202020204" pitchFamily="34" charset="0"/>
            </a:rPr>
            <a:t>Se evalúa los Estados Contables, Presupuestarios, Programáticos y Anexos que integran la Cuenta Pública. </a:t>
          </a:r>
          <a:endParaRPr lang="es-ES" sz="1600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1244C0FB-65A2-48BA-A3EC-4D97EED4106F}" type="parTrans" cxnId="{8F8E658E-D040-4706-8C3B-445161D0BEE2}">
      <dgm:prSet/>
      <dgm:spPr/>
      <dgm:t>
        <a:bodyPr/>
        <a:lstStyle/>
        <a:p>
          <a:endParaRPr lang="es-ES"/>
        </a:p>
      </dgm:t>
    </dgm:pt>
    <dgm:pt modelId="{7CFF21D5-9AAB-4F88-915D-473FED6CC54F}" type="sibTrans" cxnId="{8F8E658E-D040-4706-8C3B-445161D0BEE2}">
      <dgm:prSet/>
      <dgm:spPr/>
      <dgm:t>
        <a:bodyPr/>
        <a:lstStyle/>
        <a:p>
          <a:endParaRPr lang="es-ES"/>
        </a:p>
      </dgm:t>
    </dgm:pt>
    <dgm:pt modelId="{594D5276-225C-4D12-BC1E-8A4E09DAFA12}" type="pres">
      <dgm:prSet presAssocID="{F7884CFD-5EBC-4DD0-A942-29A464DF8455}" presName="Name0" presStyleCnt="0">
        <dgm:presLayoutVars>
          <dgm:dir/>
          <dgm:resizeHandles val="exact"/>
        </dgm:presLayoutVars>
      </dgm:prSet>
      <dgm:spPr/>
    </dgm:pt>
    <dgm:pt modelId="{415EB075-66CF-40AE-A81A-693EFD0FC0E7}" type="pres">
      <dgm:prSet presAssocID="{3DF125D0-6F8B-4014-B0A5-F90B32DD3E2F}" presName="composite" presStyleCnt="0"/>
      <dgm:spPr/>
    </dgm:pt>
    <dgm:pt modelId="{515F061F-0E85-419F-B91C-B39FE8034CC3}" type="pres">
      <dgm:prSet presAssocID="{3DF125D0-6F8B-4014-B0A5-F90B32DD3E2F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9DDF73-5662-472D-8BA0-93CDB16740B1}" type="pres">
      <dgm:prSet presAssocID="{3DF125D0-6F8B-4014-B0A5-F90B32DD3E2F}" presName="rect2" presStyleLbl="fgImgPlace1" presStyleIdx="0" presStyleCnt="5"/>
      <dgm:spPr/>
    </dgm:pt>
    <dgm:pt modelId="{D725A9D1-6F02-49CC-BB6F-F4BB65A2CAE5}" type="pres">
      <dgm:prSet presAssocID="{6A73C0D5-EC8F-4DAF-B5AA-B9EEC0843330}" presName="sibTrans" presStyleCnt="0"/>
      <dgm:spPr/>
    </dgm:pt>
    <dgm:pt modelId="{B0CF81A6-CD89-447B-83B2-33E372856038}" type="pres">
      <dgm:prSet presAssocID="{E3E49E6C-7241-4FD0-97B7-4E6F20BF733E}" presName="composite" presStyleCnt="0"/>
      <dgm:spPr/>
    </dgm:pt>
    <dgm:pt modelId="{C6449100-DB63-4E20-93F2-25DCEA1E1A7D}" type="pres">
      <dgm:prSet presAssocID="{E3E49E6C-7241-4FD0-97B7-4E6F20BF733E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1E0C12-AA86-44C7-8B97-77A7284ABB7E}" type="pres">
      <dgm:prSet presAssocID="{E3E49E6C-7241-4FD0-97B7-4E6F20BF733E}" presName="rect2" presStyleLbl="fgImgPlace1" presStyleIdx="1" presStyleCnt="5"/>
      <dgm:spPr/>
    </dgm:pt>
    <dgm:pt modelId="{BC84BE75-B45D-43F1-A947-3B0CD81521D4}" type="pres">
      <dgm:prSet presAssocID="{DED32EDE-C5ED-4098-BE54-6EEF0492174F}" presName="sibTrans" presStyleCnt="0"/>
      <dgm:spPr/>
    </dgm:pt>
    <dgm:pt modelId="{DF38595D-17D4-47A7-AB11-D8E9EE91FA27}" type="pres">
      <dgm:prSet presAssocID="{F36A918B-2E61-4180-A3FB-5E33BD8D48E0}" presName="composite" presStyleCnt="0"/>
      <dgm:spPr/>
    </dgm:pt>
    <dgm:pt modelId="{94E24FF7-4B01-4FFC-A809-256EE558BF50}" type="pres">
      <dgm:prSet presAssocID="{F36A918B-2E61-4180-A3FB-5E33BD8D48E0}" presName="rect1" presStyleLbl="trAlignAcc1" presStyleIdx="2" presStyleCnt="5" custScaleY="1430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CE0363-F20B-409F-9B1A-6A4AEC4F4E2E}" type="pres">
      <dgm:prSet presAssocID="{F36A918B-2E61-4180-A3FB-5E33BD8D48E0}" presName="rect2" presStyleLbl="fgImgPlace1" presStyleIdx="2" presStyleCnt="5"/>
      <dgm:spPr/>
    </dgm:pt>
    <dgm:pt modelId="{D1ADF7EA-811F-4316-8969-36729861CC9D}" type="pres">
      <dgm:prSet presAssocID="{C23A6080-2748-4E9A-9C18-275A26F9DB5C}" presName="sibTrans" presStyleCnt="0"/>
      <dgm:spPr/>
    </dgm:pt>
    <dgm:pt modelId="{08D2858B-1538-4F95-9CFB-6314BBD0DE55}" type="pres">
      <dgm:prSet presAssocID="{7ABDEB8B-F503-49F3-8990-0EE0D5400A76}" presName="composite" presStyleCnt="0"/>
      <dgm:spPr/>
    </dgm:pt>
    <dgm:pt modelId="{0BE6A8DB-96BE-4048-927A-50A77E286CF9}" type="pres">
      <dgm:prSet presAssocID="{7ABDEB8B-F503-49F3-8990-0EE0D5400A76}" presName="rect1" presStyleLbl="trAlignAcc1" presStyleIdx="3" presStyleCnt="5" custScaleY="1259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67FF8A-2D1A-44B0-BF15-9367A6EFD981}" type="pres">
      <dgm:prSet presAssocID="{7ABDEB8B-F503-49F3-8990-0EE0D5400A76}" presName="rect2" presStyleLbl="fgImgPlace1" presStyleIdx="3" presStyleCnt="5"/>
      <dgm:spPr/>
    </dgm:pt>
    <dgm:pt modelId="{C89038C5-521A-4204-8171-D124E39C933F}" type="pres">
      <dgm:prSet presAssocID="{693A895F-83D3-4CCC-BF79-18765FD921EC}" presName="sibTrans" presStyleCnt="0"/>
      <dgm:spPr/>
    </dgm:pt>
    <dgm:pt modelId="{76563837-3AE3-4D9F-B5FD-4901C9B06442}" type="pres">
      <dgm:prSet presAssocID="{10C6052B-CC36-4111-8CBC-08C36A7FF6A3}" presName="composite" presStyleCnt="0"/>
      <dgm:spPr/>
    </dgm:pt>
    <dgm:pt modelId="{576CD7A4-BC23-4FFC-91F9-5F1D7F20381E}" type="pres">
      <dgm:prSet presAssocID="{10C6052B-CC36-4111-8CBC-08C36A7FF6A3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3522EC-F474-4D74-BDD8-FDAD9D4B2C58}" type="pres">
      <dgm:prSet presAssocID="{10C6052B-CC36-4111-8CBC-08C36A7FF6A3}" presName="rect2" presStyleLbl="fgImgPlace1" presStyleIdx="4" presStyleCnt="5"/>
      <dgm:spPr/>
    </dgm:pt>
  </dgm:ptLst>
  <dgm:cxnLst>
    <dgm:cxn modelId="{7DAF91F6-AA6A-416F-83AB-7B86F115DFD0}" type="presOf" srcId="{30511B22-DF04-4F9A-92DB-D16C709BF770}" destId="{515F061F-0E85-419F-B91C-B39FE8034CC3}" srcOrd="0" destOrd="1" presId="urn:microsoft.com/office/officeart/2008/layout/PictureStrips"/>
    <dgm:cxn modelId="{9604D038-4B93-4773-8FA7-B6002ED76044}" type="presOf" srcId="{7D94A544-2A61-4058-82F2-51F5C7A45DE5}" destId="{C6449100-DB63-4E20-93F2-25DCEA1E1A7D}" srcOrd="0" destOrd="1" presId="urn:microsoft.com/office/officeart/2008/layout/PictureStrips"/>
    <dgm:cxn modelId="{5D812862-46E2-4709-81BB-FB98DF2E9C9A}" type="presOf" srcId="{09A95EC0-D006-42D5-AD89-E3C0F11D52D9}" destId="{0BE6A8DB-96BE-4048-927A-50A77E286CF9}" srcOrd="0" destOrd="1" presId="urn:microsoft.com/office/officeart/2008/layout/PictureStrips"/>
    <dgm:cxn modelId="{DD9AA646-7560-4E37-BE16-3E308473B6B4}" type="presOf" srcId="{E3E49E6C-7241-4FD0-97B7-4E6F20BF733E}" destId="{C6449100-DB63-4E20-93F2-25DCEA1E1A7D}" srcOrd="0" destOrd="0" presId="urn:microsoft.com/office/officeart/2008/layout/PictureStrips"/>
    <dgm:cxn modelId="{8F8E658E-D040-4706-8C3B-445161D0BEE2}" srcId="{10C6052B-CC36-4111-8CBC-08C36A7FF6A3}" destId="{EEE155D8-81C4-45D2-A13B-92C9F7E777AF}" srcOrd="0" destOrd="0" parTransId="{1244C0FB-65A2-48BA-A3EC-4D97EED4106F}" sibTransId="{7CFF21D5-9AAB-4F88-915D-473FED6CC54F}"/>
    <dgm:cxn modelId="{247F77C9-DF1C-49EB-96A4-03D396FFE122}" srcId="{F7884CFD-5EBC-4DD0-A942-29A464DF8455}" destId="{3DF125D0-6F8B-4014-B0A5-F90B32DD3E2F}" srcOrd="0" destOrd="0" parTransId="{55C12F45-B666-49CA-854C-934771B56186}" sibTransId="{6A73C0D5-EC8F-4DAF-B5AA-B9EEC0843330}"/>
    <dgm:cxn modelId="{8430F7D2-D33B-4410-8D28-C2F54FABC556}" type="presOf" srcId="{5A380E96-8C57-4673-B6E5-7621F5E8FDD6}" destId="{94E24FF7-4B01-4FFC-A809-256EE558BF50}" srcOrd="0" destOrd="1" presId="urn:microsoft.com/office/officeart/2008/layout/PictureStrips"/>
    <dgm:cxn modelId="{C0BD2762-F417-4830-A762-C585FA1A2A20}" srcId="{7ABDEB8B-F503-49F3-8990-0EE0D5400A76}" destId="{09A95EC0-D006-42D5-AD89-E3C0F11D52D9}" srcOrd="0" destOrd="0" parTransId="{6061FB05-4C05-4391-9DC7-92E9FC46548F}" sibTransId="{47BBE6CD-F0AD-4D6C-AD39-6241C402A49D}"/>
    <dgm:cxn modelId="{7379DD4C-338D-4F66-932E-2C19547C71EC}" type="presOf" srcId="{EEE155D8-81C4-45D2-A13B-92C9F7E777AF}" destId="{576CD7A4-BC23-4FFC-91F9-5F1D7F20381E}" srcOrd="0" destOrd="1" presId="urn:microsoft.com/office/officeart/2008/layout/PictureStrips"/>
    <dgm:cxn modelId="{AFE8F21A-CD07-4653-9BFB-EE04ADDA46D9}" srcId="{F7884CFD-5EBC-4DD0-A942-29A464DF8455}" destId="{E3E49E6C-7241-4FD0-97B7-4E6F20BF733E}" srcOrd="1" destOrd="0" parTransId="{3267734B-7FE7-40E9-8148-186F45346583}" sibTransId="{DED32EDE-C5ED-4098-BE54-6EEF0492174F}"/>
    <dgm:cxn modelId="{6AB0D7F7-BFA7-4C1F-94B1-6BD99963EAC1}" type="presOf" srcId="{10C6052B-CC36-4111-8CBC-08C36A7FF6A3}" destId="{576CD7A4-BC23-4FFC-91F9-5F1D7F20381E}" srcOrd="0" destOrd="0" presId="urn:microsoft.com/office/officeart/2008/layout/PictureStrips"/>
    <dgm:cxn modelId="{E143C3DB-FC30-4FC1-81B8-BADA207E48DC}" type="presOf" srcId="{F36A918B-2E61-4180-A3FB-5E33BD8D48E0}" destId="{94E24FF7-4B01-4FFC-A809-256EE558BF50}" srcOrd="0" destOrd="0" presId="urn:microsoft.com/office/officeart/2008/layout/PictureStrips"/>
    <dgm:cxn modelId="{568A9C4F-B1FE-42A6-A792-AD31E9298BB0}" srcId="{F7884CFD-5EBC-4DD0-A942-29A464DF8455}" destId="{F36A918B-2E61-4180-A3FB-5E33BD8D48E0}" srcOrd="2" destOrd="0" parTransId="{F165E39D-BAF1-4FA6-81B0-2EE7EFCB97DA}" sibTransId="{C23A6080-2748-4E9A-9C18-275A26F9DB5C}"/>
    <dgm:cxn modelId="{AC13D0EA-23DF-4874-82F5-D0841D8DE81C}" srcId="{3DF125D0-6F8B-4014-B0A5-F90B32DD3E2F}" destId="{30511B22-DF04-4F9A-92DB-D16C709BF770}" srcOrd="0" destOrd="0" parTransId="{2F1743CD-F259-48C7-83E9-190E066618BF}" sibTransId="{B8B7B77F-3960-489C-8EAA-A7CFA1482FDA}"/>
    <dgm:cxn modelId="{07B73CC8-6AED-4119-BD60-34C1440C9B0E}" srcId="{F7884CFD-5EBC-4DD0-A942-29A464DF8455}" destId="{7ABDEB8B-F503-49F3-8990-0EE0D5400A76}" srcOrd="3" destOrd="0" parTransId="{2422CB89-BF18-4399-98FC-5A16D7F74460}" sibTransId="{693A895F-83D3-4CCC-BF79-18765FD921EC}"/>
    <dgm:cxn modelId="{111F9C06-C793-4E6C-A7C8-1E96382A6989}" type="presOf" srcId="{3DF125D0-6F8B-4014-B0A5-F90B32DD3E2F}" destId="{515F061F-0E85-419F-B91C-B39FE8034CC3}" srcOrd="0" destOrd="0" presId="urn:microsoft.com/office/officeart/2008/layout/PictureStrips"/>
    <dgm:cxn modelId="{9B49BE6C-D668-45D8-95B1-799B54C9E848}" srcId="{F36A918B-2E61-4180-A3FB-5E33BD8D48E0}" destId="{5A380E96-8C57-4673-B6E5-7621F5E8FDD6}" srcOrd="0" destOrd="0" parTransId="{148E109C-62BA-41F4-A970-19FF0003801C}" sibTransId="{FDAAA225-F6C4-44B5-A3B9-A1925220B125}"/>
    <dgm:cxn modelId="{34C79A85-0EE1-4EA4-84FA-BC0CDF7ECB7E}" type="presOf" srcId="{7ABDEB8B-F503-49F3-8990-0EE0D5400A76}" destId="{0BE6A8DB-96BE-4048-927A-50A77E286CF9}" srcOrd="0" destOrd="0" presId="urn:microsoft.com/office/officeart/2008/layout/PictureStrips"/>
    <dgm:cxn modelId="{AEF6D058-4535-4AA6-9D39-B270390053E2}" srcId="{F7884CFD-5EBC-4DD0-A942-29A464DF8455}" destId="{10C6052B-CC36-4111-8CBC-08C36A7FF6A3}" srcOrd="4" destOrd="0" parTransId="{7A663976-58D6-473E-B35B-75DC16F2AFB4}" sibTransId="{830775AD-6F3C-40C6-A05D-BBA41570E75B}"/>
    <dgm:cxn modelId="{1B5D6887-E320-4365-90B7-E6C2C286F738}" srcId="{E3E49E6C-7241-4FD0-97B7-4E6F20BF733E}" destId="{7D94A544-2A61-4058-82F2-51F5C7A45DE5}" srcOrd="0" destOrd="0" parTransId="{9C7BEA3D-2EAF-4C73-B269-8581CDFF1810}" sibTransId="{D8977850-920C-473C-990D-EFE43340F480}"/>
    <dgm:cxn modelId="{84559974-5EB5-4C32-9D00-73B475A4C3DD}" type="presOf" srcId="{F7884CFD-5EBC-4DD0-A942-29A464DF8455}" destId="{594D5276-225C-4D12-BC1E-8A4E09DAFA12}" srcOrd="0" destOrd="0" presId="urn:microsoft.com/office/officeart/2008/layout/PictureStrips"/>
    <dgm:cxn modelId="{CCEBBB0D-9E4D-4BB4-8CC0-83794D63F139}" type="presParOf" srcId="{594D5276-225C-4D12-BC1E-8A4E09DAFA12}" destId="{415EB075-66CF-40AE-A81A-693EFD0FC0E7}" srcOrd="0" destOrd="0" presId="urn:microsoft.com/office/officeart/2008/layout/PictureStrips"/>
    <dgm:cxn modelId="{E962042B-7D02-437E-B874-7423A72668ED}" type="presParOf" srcId="{415EB075-66CF-40AE-A81A-693EFD0FC0E7}" destId="{515F061F-0E85-419F-B91C-B39FE8034CC3}" srcOrd="0" destOrd="0" presId="urn:microsoft.com/office/officeart/2008/layout/PictureStrips"/>
    <dgm:cxn modelId="{EEC57126-C090-4B06-846C-439BB293BDB9}" type="presParOf" srcId="{415EB075-66CF-40AE-A81A-693EFD0FC0E7}" destId="{589DDF73-5662-472D-8BA0-93CDB16740B1}" srcOrd="1" destOrd="0" presId="urn:microsoft.com/office/officeart/2008/layout/PictureStrips"/>
    <dgm:cxn modelId="{CB6DD340-0932-4410-99A0-6083EA92CA1E}" type="presParOf" srcId="{594D5276-225C-4D12-BC1E-8A4E09DAFA12}" destId="{D725A9D1-6F02-49CC-BB6F-F4BB65A2CAE5}" srcOrd="1" destOrd="0" presId="urn:microsoft.com/office/officeart/2008/layout/PictureStrips"/>
    <dgm:cxn modelId="{4212BA6C-D94F-4545-B306-5DA38E89AD69}" type="presParOf" srcId="{594D5276-225C-4D12-BC1E-8A4E09DAFA12}" destId="{B0CF81A6-CD89-447B-83B2-33E372856038}" srcOrd="2" destOrd="0" presId="urn:microsoft.com/office/officeart/2008/layout/PictureStrips"/>
    <dgm:cxn modelId="{5B765C97-8128-4134-B3E9-3590BE467415}" type="presParOf" srcId="{B0CF81A6-CD89-447B-83B2-33E372856038}" destId="{C6449100-DB63-4E20-93F2-25DCEA1E1A7D}" srcOrd="0" destOrd="0" presId="urn:microsoft.com/office/officeart/2008/layout/PictureStrips"/>
    <dgm:cxn modelId="{1E3979EA-96CD-4A74-926E-F42D9CF05F91}" type="presParOf" srcId="{B0CF81A6-CD89-447B-83B2-33E372856038}" destId="{E21E0C12-AA86-44C7-8B97-77A7284ABB7E}" srcOrd="1" destOrd="0" presId="urn:microsoft.com/office/officeart/2008/layout/PictureStrips"/>
    <dgm:cxn modelId="{21D076D2-0035-4153-ADA6-A048145A7206}" type="presParOf" srcId="{594D5276-225C-4D12-BC1E-8A4E09DAFA12}" destId="{BC84BE75-B45D-43F1-A947-3B0CD81521D4}" srcOrd="3" destOrd="0" presId="urn:microsoft.com/office/officeart/2008/layout/PictureStrips"/>
    <dgm:cxn modelId="{0DCB7342-FDF4-420E-8FC0-0C172492B1BB}" type="presParOf" srcId="{594D5276-225C-4D12-BC1E-8A4E09DAFA12}" destId="{DF38595D-17D4-47A7-AB11-D8E9EE91FA27}" srcOrd="4" destOrd="0" presId="urn:microsoft.com/office/officeart/2008/layout/PictureStrips"/>
    <dgm:cxn modelId="{63614B42-332D-4E8E-9883-9C43FAE6A7C7}" type="presParOf" srcId="{DF38595D-17D4-47A7-AB11-D8E9EE91FA27}" destId="{94E24FF7-4B01-4FFC-A809-256EE558BF50}" srcOrd="0" destOrd="0" presId="urn:microsoft.com/office/officeart/2008/layout/PictureStrips"/>
    <dgm:cxn modelId="{2236A9E8-B4AE-483C-AA82-83149E5AEAFA}" type="presParOf" srcId="{DF38595D-17D4-47A7-AB11-D8E9EE91FA27}" destId="{EFCE0363-F20B-409F-9B1A-6A4AEC4F4E2E}" srcOrd="1" destOrd="0" presId="urn:microsoft.com/office/officeart/2008/layout/PictureStrips"/>
    <dgm:cxn modelId="{A57729B1-BAA1-4A61-9C8F-3FB81F88F2F9}" type="presParOf" srcId="{594D5276-225C-4D12-BC1E-8A4E09DAFA12}" destId="{D1ADF7EA-811F-4316-8969-36729861CC9D}" srcOrd="5" destOrd="0" presId="urn:microsoft.com/office/officeart/2008/layout/PictureStrips"/>
    <dgm:cxn modelId="{93E70881-9474-4E7D-9D1C-3C5E86515B6D}" type="presParOf" srcId="{594D5276-225C-4D12-BC1E-8A4E09DAFA12}" destId="{08D2858B-1538-4F95-9CFB-6314BBD0DE55}" srcOrd="6" destOrd="0" presId="urn:microsoft.com/office/officeart/2008/layout/PictureStrips"/>
    <dgm:cxn modelId="{EF40F7CE-F083-4CCE-86C1-7757A27CA25E}" type="presParOf" srcId="{08D2858B-1538-4F95-9CFB-6314BBD0DE55}" destId="{0BE6A8DB-96BE-4048-927A-50A77E286CF9}" srcOrd="0" destOrd="0" presId="urn:microsoft.com/office/officeart/2008/layout/PictureStrips"/>
    <dgm:cxn modelId="{891FE38B-DBDA-4AD1-BBC3-01168E96270E}" type="presParOf" srcId="{08D2858B-1538-4F95-9CFB-6314BBD0DE55}" destId="{5167FF8A-2D1A-44B0-BF15-9367A6EFD981}" srcOrd="1" destOrd="0" presId="urn:microsoft.com/office/officeart/2008/layout/PictureStrips"/>
    <dgm:cxn modelId="{7A0BB1DB-FFEF-481D-8793-CA064209011B}" type="presParOf" srcId="{594D5276-225C-4D12-BC1E-8A4E09DAFA12}" destId="{C89038C5-521A-4204-8171-D124E39C933F}" srcOrd="7" destOrd="0" presId="urn:microsoft.com/office/officeart/2008/layout/PictureStrips"/>
    <dgm:cxn modelId="{D975046D-3928-4A64-A1D2-6C40EDA2A7CD}" type="presParOf" srcId="{594D5276-225C-4D12-BC1E-8A4E09DAFA12}" destId="{76563837-3AE3-4D9F-B5FD-4901C9B06442}" srcOrd="8" destOrd="0" presId="urn:microsoft.com/office/officeart/2008/layout/PictureStrips"/>
    <dgm:cxn modelId="{6FBEA95A-1748-46CA-874C-DCE524461149}" type="presParOf" srcId="{76563837-3AE3-4D9F-B5FD-4901C9B06442}" destId="{576CD7A4-BC23-4FFC-91F9-5F1D7F20381E}" srcOrd="0" destOrd="0" presId="urn:microsoft.com/office/officeart/2008/layout/PictureStrips"/>
    <dgm:cxn modelId="{5E6D085C-A45E-482F-9AA1-FAC5F53284C4}" type="presParOf" srcId="{76563837-3AE3-4D9F-B5FD-4901C9B06442}" destId="{A03522EC-F474-4D74-BDD8-FDAD9D4B2C58}" srcOrd="1" destOrd="0" presId="urn:microsoft.com/office/officeart/2008/layout/PictureStrips"/>
  </dgm:cxnLst>
  <dgm:bg/>
  <dgm:whole>
    <a:ln>
      <a:solidFill>
        <a:schemeClr val="tx1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1CF5F7-2D05-4AD8-935B-2595521AC8DA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AF2D7379-A3DF-40D2-B1D1-D54088692898}">
      <dgm:prSet phldrT="[Texto]" custT="1"/>
      <dgm:spPr>
        <a:solidFill>
          <a:srgbClr val="09ACAA"/>
        </a:solidFill>
      </dgm:spPr>
      <dgm:t>
        <a:bodyPr/>
        <a:lstStyle/>
        <a:p>
          <a:pPr algn="ctr"/>
          <a:r>
            <a:rPr lang="es-ES" sz="2800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rPr>
            <a:t>Cumplimiento Bajo (60)</a:t>
          </a:r>
          <a:endParaRPr lang="es-ES" sz="2800" dirty="0" smtClean="0">
            <a:latin typeface="Century Gothic" panose="020B0502020202020204" pitchFamily="34" charset="0"/>
          </a:endParaRPr>
        </a:p>
      </dgm:t>
    </dgm:pt>
    <dgm:pt modelId="{851C7990-3A9E-4DE4-986C-98BDA0436908}" type="parTrans" cxnId="{7C1DFAFF-46F1-4600-A063-28DC7A0AABD0}">
      <dgm:prSet/>
      <dgm:spPr/>
      <dgm:t>
        <a:bodyPr/>
        <a:lstStyle/>
        <a:p>
          <a:endParaRPr lang="es-ES"/>
        </a:p>
      </dgm:t>
    </dgm:pt>
    <dgm:pt modelId="{E971CBA2-94C8-4E41-9793-5444C968F19E}" type="sibTrans" cxnId="{7C1DFAFF-46F1-4600-A063-28DC7A0AABD0}">
      <dgm:prSet/>
      <dgm:spPr/>
      <dgm:t>
        <a:bodyPr/>
        <a:lstStyle/>
        <a:p>
          <a:endParaRPr lang="es-ES"/>
        </a:p>
      </dgm:t>
    </dgm:pt>
    <dgm:pt modelId="{3311C36A-5B68-4C7F-B292-C3864A117158}">
      <dgm:prSet custT="1"/>
      <dgm:spPr>
        <a:solidFill>
          <a:srgbClr val="F5F4F4"/>
        </a:solidFill>
      </dgm:spPr>
      <dgm:t>
        <a:bodyPr/>
        <a:lstStyle/>
        <a:p>
          <a:r>
            <a:rPr lang="es-ES" sz="2400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rPr>
            <a:t>Incumplimiento (0)</a:t>
          </a:r>
          <a:endParaRPr lang="es-ES" sz="2400" dirty="0">
            <a:solidFill>
              <a:schemeClr val="bg2">
                <a:lumMod val="25000"/>
              </a:schemeClr>
            </a:solidFill>
            <a:latin typeface="Century Gothic" panose="020B0502020202020204" pitchFamily="34" charset="0"/>
          </a:endParaRPr>
        </a:p>
      </dgm:t>
    </dgm:pt>
    <dgm:pt modelId="{287CDC31-ED7A-44BF-8B8D-FB24C15A904F}" type="parTrans" cxnId="{506F12F0-D651-4124-9CB7-E41ED0B2461E}">
      <dgm:prSet/>
      <dgm:spPr/>
      <dgm:t>
        <a:bodyPr/>
        <a:lstStyle/>
        <a:p>
          <a:endParaRPr lang="es-ES"/>
        </a:p>
      </dgm:t>
    </dgm:pt>
    <dgm:pt modelId="{E97DB58D-9734-407C-AD5D-C8D38122503B}" type="sibTrans" cxnId="{506F12F0-D651-4124-9CB7-E41ED0B2461E}">
      <dgm:prSet/>
      <dgm:spPr/>
      <dgm:t>
        <a:bodyPr/>
        <a:lstStyle/>
        <a:p>
          <a:endParaRPr lang="es-ES"/>
        </a:p>
      </dgm:t>
    </dgm:pt>
    <dgm:pt modelId="{3F373C6E-E1F3-4F79-BADD-0DB790624FC1}">
      <dgm:prSet/>
      <dgm:spPr/>
      <dgm:t>
        <a:bodyPr/>
        <a:lstStyle/>
        <a:p>
          <a:r>
            <a:rPr lang="es-ES" dirty="0" smtClean="0">
              <a:latin typeface="Century Gothic" panose="020B0502020202020204" pitchFamily="34" charset="0"/>
            </a:rPr>
            <a:t>Cumplimiento Alto (100)</a:t>
          </a:r>
          <a:endParaRPr lang="es-ES" dirty="0">
            <a:latin typeface="Century Gothic" panose="020B0502020202020204" pitchFamily="34" charset="0"/>
          </a:endParaRPr>
        </a:p>
      </dgm:t>
    </dgm:pt>
    <dgm:pt modelId="{2A3C3DD1-9E98-46FF-B551-512F160EA16F}" type="parTrans" cxnId="{9F739DDC-BA76-45B5-A8D3-FC18578BEC7C}">
      <dgm:prSet/>
      <dgm:spPr/>
      <dgm:t>
        <a:bodyPr/>
        <a:lstStyle/>
        <a:p>
          <a:endParaRPr lang="es-ES"/>
        </a:p>
      </dgm:t>
    </dgm:pt>
    <dgm:pt modelId="{267FD31A-A8E1-446E-A076-DF901256CECC}" type="sibTrans" cxnId="{9F739DDC-BA76-45B5-A8D3-FC18578BEC7C}">
      <dgm:prSet/>
      <dgm:spPr/>
      <dgm:t>
        <a:bodyPr/>
        <a:lstStyle/>
        <a:p>
          <a:endParaRPr lang="es-ES"/>
        </a:p>
      </dgm:t>
    </dgm:pt>
    <dgm:pt modelId="{3006C66A-7B5E-437B-90E6-F9EBB5295F94}">
      <dgm:prSet custT="1"/>
      <dgm:spPr/>
      <dgm:t>
        <a:bodyPr/>
        <a:lstStyle/>
        <a:p>
          <a:r>
            <a:rPr lang="es-ES" sz="2800" dirty="0" smtClean="0">
              <a:latin typeface="Century Gothic" panose="020B0502020202020204" pitchFamily="34" charset="0"/>
            </a:rPr>
            <a:t>Cumplimiento Medio (80)</a:t>
          </a:r>
          <a:endParaRPr lang="es-ES" sz="2800" dirty="0">
            <a:latin typeface="Century Gothic" panose="020B0502020202020204" pitchFamily="34" charset="0"/>
          </a:endParaRPr>
        </a:p>
      </dgm:t>
    </dgm:pt>
    <dgm:pt modelId="{7702BC42-7A00-4D52-B639-357E2F068FBA}" type="parTrans" cxnId="{12B5E3C9-D473-430D-8AA8-088F1F63C66E}">
      <dgm:prSet/>
      <dgm:spPr/>
      <dgm:t>
        <a:bodyPr/>
        <a:lstStyle/>
        <a:p>
          <a:endParaRPr lang="es-ES"/>
        </a:p>
      </dgm:t>
    </dgm:pt>
    <dgm:pt modelId="{CBE1BD06-486C-494C-8BB6-4C5857889D19}" type="sibTrans" cxnId="{12B5E3C9-D473-430D-8AA8-088F1F63C66E}">
      <dgm:prSet/>
      <dgm:spPr/>
      <dgm:t>
        <a:bodyPr/>
        <a:lstStyle/>
        <a:p>
          <a:endParaRPr lang="es-ES"/>
        </a:p>
      </dgm:t>
    </dgm:pt>
    <dgm:pt modelId="{A2812253-2096-4DD2-9ECA-DC2D0CE30068}" type="pres">
      <dgm:prSet presAssocID="{FC1CF5F7-2D05-4AD8-935B-2595521AC8D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B01FF4-0ACE-483B-9E3E-98AC75B71455}" type="pres">
      <dgm:prSet presAssocID="{3F373C6E-E1F3-4F79-BADD-0DB790624FC1}" presName="comp" presStyleCnt="0"/>
      <dgm:spPr/>
    </dgm:pt>
    <dgm:pt modelId="{631066EF-7532-4E4C-868A-602471052207}" type="pres">
      <dgm:prSet presAssocID="{3F373C6E-E1F3-4F79-BADD-0DB790624FC1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02E496-F4D0-4BAE-ABA0-36606BEA1831}" type="pres">
      <dgm:prSet presAssocID="{3F373C6E-E1F3-4F79-BADD-0DB790624FC1}" presName="rect1" presStyleLbl="lnNode1" presStyleIdx="0" presStyleCnt="4"/>
      <dgm:spPr/>
    </dgm:pt>
    <dgm:pt modelId="{161A7034-EEA4-4F27-90CD-E5E70C663DE6}" type="pres">
      <dgm:prSet presAssocID="{267FD31A-A8E1-446E-A076-DF901256CECC}" presName="sibTrans" presStyleCnt="0"/>
      <dgm:spPr/>
    </dgm:pt>
    <dgm:pt modelId="{B071F211-5417-4718-97B9-D9C728FF52F1}" type="pres">
      <dgm:prSet presAssocID="{3006C66A-7B5E-437B-90E6-F9EBB5295F94}" presName="comp" presStyleCnt="0"/>
      <dgm:spPr/>
    </dgm:pt>
    <dgm:pt modelId="{5C2696E5-4C49-4992-B191-01CFB8E1271C}" type="pres">
      <dgm:prSet presAssocID="{3006C66A-7B5E-437B-90E6-F9EBB5295F94}" presName="rect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9EA0EB-8AAA-41A1-9047-1C932F3F2861}" type="pres">
      <dgm:prSet presAssocID="{3006C66A-7B5E-437B-90E6-F9EBB5295F94}" presName="rect1" presStyleLbl="lnNode1" presStyleIdx="1" presStyleCnt="4"/>
      <dgm:spPr/>
    </dgm:pt>
    <dgm:pt modelId="{9D0B9780-5569-4B13-B1AD-8C065E2348AD}" type="pres">
      <dgm:prSet presAssocID="{CBE1BD06-486C-494C-8BB6-4C5857889D19}" presName="sibTrans" presStyleCnt="0"/>
      <dgm:spPr/>
    </dgm:pt>
    <dgm:pt modelId="{3BAF62B2-4B2D-483D-8C74-2BC7E1FAD548}" type="pres">
      <dgm:prSet presAssocID="{AF2D7379-A3DF-40D2-B1D1-D54088692898}" presName="comp" presStyleCnt="0"/>
      <dgm:spPr/>
    </dgm:pt>
    <dgm:pt modelId="{04D1F686-C19D-4379-8080-B2962A060C44}" type="pres">
      <dgm:prSet presAssocID="{AF2D7379-A3DF-40D2-B1D1-D54088692898}" presName="rect2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9AC589-AED7-4039-8C8B-B25C4E39BD3F}" type="pres">
      <dgm:prSet presAssocID="{AF2D7379-A3DF-40D2-B1D1-D54088692898}" presName="rect1" presStyleLbl="lnNode1" presStyleIdx="2" presStyleCnt="4"/>
      <dgm:spPr/>
    </dgm:pt>
    <dgm:pt modelId="{226ABFD7-D1FB-4AB7-B280-E417B1DAE03C}" type="pres">
      <dgm:prSet presAssocID="{E971CBA2-94C8-4E41-9793-5444C968F19E}" presName="sibTrans" presStyleCnt="0"/>
      <dgm:spPr/>
    </dgm:pt>
    <dgm:pt modelId="{29A85785-A11C-422D-93AA-5C439DDF96C4}" type="pres">
      <dgm:prSet presAssocID="{3311C36A-5B68-4C7F-B292-C3864A117158}" presName="comp" presStyleCnt="0"/>
      <dgm:spPr/>
    </dgm:pt>
    <dgm:pt modelId="{C20105A0-20F7-42A6-993B-D6EA5E516AA8}" type="pres">
      <dgm:prSet presAssocID="{3311C36A-5B68-4C7F-B292-C3864A117158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5FFEB4-693F-441E-8E3E-00C62A783BCF}" type="pres">
      <dgm:prSet presAssocID="{3311C36A-5B68-4C7F-B292-C3864A117158}" presName="rect1" presStyleLbl="lnNode1" presStyleIdx="3" presStyleCnt="4"/>
      <dgm:spPr/>
    </dgm:pt>
  </dgm:ptLst>
  <dgm:cxnLst>
    <dgm:cxn modelId="{99F4DD2D-7F98-4FEA-A95E-3BDFF23C0800}" type="presOf" srcId="{AF2D7379-A3DF-40D2-B1D1-D54088692898}" destId="{04D1F686-C19D-4379-8080-B2962A060C44}" srcOrd="0" destOrd="0" presId="urn:microsoft.com/office/officeart/2008/layout/AlternatingPictureBlocks"/>
    <dgm:cxn modelId="{2C11AC9C-B27D-4061-B5E6-D5F7AA99F88B}" type="presOf" srcId="{FC1CF5F7-2D05-4AD8-935B-2595521AC8DA}" destId="{A2812253-2096-4DD2-9ECA-DC2D0CE30068}" srcOrd="0" destOrd="0" presId="urn:microsoft.com/office/officeart/2008/layout/AlternatingPictureBlocks"/>
    <dgm:cxn modelId="{4DF13493-18DE-45E9-B32F-0C1CD2C916C2}" type="presOf" srcId="{3311C36A-5B68-4C7F-B292-C3864A117158}" destId="{C20105A0-20F7-42A6-993B-D6EA5E516AA8}" srcOrd="0" destOrd="0" presId="urn:microsoft.com/office/officeart/2008/layout/AlternatingPictureBlocks"/>
    <dgm:cxn modelId="{506F12F0-D651-4124-9CB7-E41ED0B2461E}" srcId="{FC1CF5F7-2D05-4AD8-935B-2595521AC8DA}" destId="{3311C36A-5B68-4C7F-B292-C3864A117158}" srcOrd="3" destOrd="0" parTransId="{287CDC31-ED7A-44BF-8B8D-FB24C15A904F}" sibTransId="{E97DB58D-9734-407C-AD5D-C8D38122503B}"/>
    <dgm:cxn modelId="{A13B4A5E-570D-44F5-A677-8232791078AA}" type="presOf" srcId="{3006C66A-7B5E-437B-90E6-F9EBB5295F94}" destId="{5C2696E5-4C49-4992-B191-01CFB8E1271C}" srcOrd="0" destOrd="0" presId="urn:microsoft.com/office/officeart/2008/layout/AlternatingPictureBlocks"/>
    <dgm:cxn modelId="{12B5E3C9-D473-430D-8AA8-088F1F63C66E}" srcId="{FC1CF5F7-2D05-4AD8-935B-2595521AC8DA}" destId="{3006C66A-7B5E-437B-90E6-F9EBB5295F94}" srcOrd="1" destOrd="0" parTransId="{7702BC42-7A00-4D52-B639-357E2F068FBA}" sibTransId="{CBE1BD06-486C-494C-8BB6-4C5857889D19}"/>
    <dgm:cxn modelId="{AB4D2B6C-23E3-4FB6-9D4D-52A0DBF9BC73}" type="presOf" srcId="{3F373C6E-E1F3-4F79-BADD-0DB790624FC1}" destId="{631066EF-7532-4E4C-868A-602471052207}" srcOrd="0" destOrd="0" presId="urn:microsoft.com/office/officeart/2008/layout/AlternatingPictureBlocks"/>
    <dgm:cxn modelId="{7C1DFAFF-46F1-4600-A063-28DC7A0AABD0}" srcId="{FC1CF5F7-2D05-4AD8-935B-2595521AC8DA}" destId="{AF2D7379-A3DF-40D2-B1D1-D54088692898}" srcOrd="2" destOrd="0" parTransId="{851C7990-3A9E-4DE4-986C-98BDA0436908}" sibTransId="{E971CBA2-94C8-4E41-9793-5444C968F19E}"/>
    <dgm:cxn modelId="{9F739DDC-BA76-45B5-A8D3-FC18578BEC7C}" srcId="{FC1CF5F7-2D05-4AD8-935B-2595521AC8DA}" destId="{3F373C6E-E1F3-4F79-BADD-0DB790624FC1}" srcOrd="0" destOrd="0" parTransId="{2A3C3DD1-9E98-46FF-B551-512F160EA16F}" sibTransId="{267FD31A-A8E1-446E-A076-DF901256CECC}"/>
    <dgm:cxn modelId="{769991FC-1BC9-4CBD-A8CD-3DDCFE2F557A}" type="presParOf" srcId="{A2812253-2096-4DD2-9ECA-DC2D0CE30068}" destId="{2EB01FF4-0ACE-483B-9E3E-98AC75B71455}" srcOrd="0" destOrd="0" presId="urn:microsoft.com/office/officeart/2008/layout/AlternatingPictureBlocks"/>
    <dgm:cxn modelId="{90B12AA0-1AC3-421A-A076-376A87CE3E17}" type="presParOf" srcId="{2EB01FF4-0ACE-483B-9E3E-98AC75B71455}" destId="{631066EF-7532-4E4C-868A-602471052207}" srcOrd="0" destOrd="0" presId="urn:microsoft.com/office/officeart/2008/layout/AlternatingPictureBlocks"/>
    <dgm:cxn modelId="{572CA6AA-65EF-4C1C-A49B-99906593E020}" type="presParOf" srcId="{2EB01FF4-0ACE-483B-9E3E-98AC75B71455}" destId="{4502E496-F4D0-4BAE-ABA0-36606BEA1831}" srcOrd="1" destOrd="0" presId="urn:microsoft.com/office/officeart/2008/layout/AlternatingPictureBlocks"/>
    <dgm:cxn modelId="{D54507D2-C9E7-48D1-9BDC-D53C78E7E963}" type="presParOf" srcId="{A2812253-2096-4DD2-9ECA-DC2D0CE30068}" destId="{161A7034-EEA4-4F27-90CD-E5E70C663DE6}" srcOrd="1" destOrd="0" presId="urn:microsoft.com/office/officeart/2008/layout/AlternatingPictureBlocks"/>
    <dgm:cxn modelId="{F529A2F1-D88E-4E0A-940C-32987AAEC7B0}" type="presParOf" srcId="{A2812253-2096-4DD2-9ECA-DC2D0CE30068}" destId="{B071F211-5417-4718-97B9-D9C728FF52F1}" srcOrd="2" destOrd="0" presId="urn:microsoft.com/office/officeart/2008/layout/AlternatingPictureBlocks"/>
    <dgm:cxn modelId="{D68150D6-E730-45A1-95D6-21C5BDA4CC7F}" type="presParOf" srcId="{B071F211-5417-4718-97B9-D9C728FF52F1}" destId="{5C2696E5-4C49-4992-B191-01CFB8E1271C}" srcOrd="0" destOrd="0" presId="urn:microsoft.com/office/officeart/2008/layout/AlternatingPictureBlocks"/>
    <dgm:cxn modelId="{5BDE15E1-20B2-41A1-9BF0-7517F19BF377}" type="presParOf" srcId="{B071F211-5417-4718-97B9-D9C728FF52F1}" destId="{A59EA0EB-8AAA-41A1-9047-1C932F3F2861}" srcOrd="1" destOrd="0" presId="urn:microsoft.com/office/officeart/2008/layout/AlternatingPictureBlocks"/>
    <dgm:cxn modelId="{52F33DFA-6990-4B8B-8DE6-B0E9E536A582}" type="presParOf" srcId="{A2812253-2096-4DD2-9ECA-DC2D0CE30068}" destId="{9D0B9780-5569-4B13-B1AD-8C065E2348AD}" srcOrd="3" destOrd="0" presId="urn:microsoft.com/office/officeart/2008/layout/AlternatingPictureBlocks"/>
    <dgm:cxn modelId="{F35F7C54-343D-4B6B-B5DC-2C27BFBF07F6}" type="presParOf" srcId="{A2812253-2096-4DD2-9ECA-DC2D0CE30068}" destId="{3BAF62B2-4B2D-483D-8C74-2BC7E1FAD548}" srcOrd="4" destOrd="0" presId="urn:microsoft.com/office/officeart/2008/layout/AlternatingPictureBlocks"/>
    <dgm:cxn modelId="{9BE17B7F-DF77-4D9F-BCD7-0645D94986F7}" type="presParOf" srcId="{3BAF62B2-4B2D-483D-8C74-2BC7E1FAD548}" destId="{04D1F686-C19D-4379-8080-B2962A060C44}" srcOrd="0" destOrd="0" presId="urn:microsoft.com/office/officeart/2008/layout/AlternatingPictureBlocks"/>
    <dgm:cxn modelId="{8E7CB142-FA0B-4018-8272-73C361B0E5E8}" type="presParOf" srcId="{3BAF62B2-4B2D-483D-8C74-2BC7E1FAD548}" destId="{089AC589-AED7-4039-8C8B-B25C4E39BD3F}" srcOrd="1" destOrd="0" presId="urn:microsoft.com/office/officeart/2008/layout/AlternatingPictureBlocks"/>
    <dgm:cxn modelId="{49548E8E-1CF0-43EB-A3F2-91F60A04CA55}" type="presParOf" srcId="{A2812253-2096-4DD2-9ECA-DC2D0CE30068}" destId="{226ABFD7-D1FB-4AB7-B280-E417B1DAE03C}" srcOrd="5" destOrd="0" presId="urn:microsoft.com/office/officeart/2008/layout/AlternatingPictureBlocks"/>
    <dgm:cxn modelId="{3EEDAC06-6554-43CC-855B-31EF489A66E5}" type="presParOf" srcId="{A2812253-2096-4DD2-9ECA-DC2D0CE30068}" destId="{29A85785-A11C-422D-93AA-5C439DDF96C4}" srcOrd="6" destOrd="0" presId="urn:microsoft.com/office/officeart/2008/layout/AlternatingPictureBlocks"/>
    <dgm:cxn modelId="{8F4EA757-41F2-4789-8576-01A4B9564200}" type="presParOf" srcId="{29A85785-A11C-422D-93AA-5C439DDF96C4}" destId="{C20105A0-20F7-42A6-993B-D6EA5E516AA8}" srcOrd="0" destOrd="0" presId="urn:microsoft.com/office/officeart/2008/layout/AlternatingPictureBlocks"/>
    <dgm:cxn modelId="{9F5E67B0-B36D-46EF-98DE-E6A765B9C843}" type="presParOf" srcId="{29A85785-A11C-422D-93AA-5C439DDF96C4}" destId="{C05FFEB4-693F-441E-8E3E-00C62A783BCF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CB10BE-1C25-4F13-9B39-4331B7D094C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FA4EDE51-EF2A-4DBD-92A4-F19CFA9E143B}">
      <dgm:prSet phldrT="[Texto]" custT="1"/>
      <dgm:spPr>
        <a:solidFill>
          <a:srgbClr val="DCDCDC"/>
        </a:solidFill>
      </dgm:spPr>
      <dgm:t>
        <a:bodyPr/>
        <a:lstStyle/>
        <a:p>
          <a:r>
            <a:rPr lang="es-ES" sz="14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El Ente Público no cuenta con página oficial de internet.</a:t>
          </a:r>
          <a:endParaRPr lang="es-ES" sz="1400" dirty="0">
            <a:solidFill>
              <a:schemeClr val="bg2">
                <a:lumMod val="1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472E35-9EEC-41B0-AB04-E0A61F618E15}" type="parTrans" cxnId="{EA213FBE-4CB4-42F5-8315-C00ABABD099B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7F5ED5-CB9E-4109-8249-8B1DFC77C493}" type="sibTrans" cxnId="{EA213FBE-4CB4-42F5-8315-C00ABABD099B}">
      <dgm:prSet custT="1"/>
      <dgm:spPr>
        <a:solidFill>
          <a:srgbClr val="72BAAF">
            <a:alpha val="82000"/>
          </a:srgbClr>
        </a:solidFill>
      </dgm:spPr>
      <dgm:t>
        <a:bodyPr/>
        <a:lstStyle/>
        <a:p>
          <a:r>
            <a:rPr lang="es-ES" sz="14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Los formatos no corresponden a lo establecido por el CONAC. </a:t>
          </a:r>
          <a:endParaRPr lang="es-ES" sz="1400" dirty="0">
            <a:solidFill>
              <a:schemeClr val="bg2">
                <a:lumMod val="1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D71A5B-2172-474F-833C-BB5C6AF6A6DA}">
      <dgm:prSet phldrT="[Texto]" custT="1"/>
      <dgm:spPr/>
      <dgm:t>
        <a:bodyPr/>
        <a:lstStyle/>
        <a:p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7BE29E-A6AC-4531-BF5A-32C301BF5C85}" type="parTrans" cxnId="{7DA38281-76CE-4D1B-94C6-958588F94BB6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8B795C-C93E-4B40-8DE9-FC4E1F615E2E}" type="sibTrans" cxnId="{7DA38281-76CE-4D1B-94C6-958588F94BB6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AF9908-C553-4E67-987D-F47EDECC5A3E}">
      <dgm:prSet phldrT="[Texto]"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El inventario físico de bienes muebles e inmuebles no está debidamente conciliado. 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1C2546-F738-4802-9741-9ECC0DF90014}" type="parTrans" cxnId="{0E22E8DB-CA85-4DA8-A641-A0D2142A8BD8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26A871-DE5F-4E8F-92AE-19866A322AE8}" type="sibTrans" cxnId="{0E22E8DB-CA85-4DA8-A641-A0D2142A8BD8}">
      <dgm:prSet custT="1"/>
      <dgm:spPr>
        <a:solidFill>
          <a:srgbClr val="48A49A"/>
        </a:solidFill>
      </dgm:spPr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No se respaldan las operaciones con documentación original. 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533B28-B14F-427B-91FC-2984868C27B6}">
      <dgm:prSet phldrT="[Texto]" custT="1"/>
      <dgm:spPr>
        <a:solidFill>
          <a:srgbClr val="46827B"/>
        </a:solidFill>
      </dgm:spPr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No se publica el Inventario de Bienes Muebles e Inmuebles actualizado en internet. 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1C13A8-B3C1-40B4-98E5-B826571F2709}" type="sibTrans" cxnId="{2429170D-23EA-4812-8E9A-749EBAE1D23E}">
      <dgm:prSet custT="1"/>
      <dgm:spPr>
        <a:solidFill>
          <a:srgbClr val="FFFFFF"/>
        </a:solidFill>
        <a:ln>
          <a:solidFill>
            <a:srgbClr val="DCDCDC"/>
          </a:solidFill>
        </a:ln>
      </dgm:spPr>
      <dgm:t>
        <a:bodyPr/>
        <a:lstStyle/>
        <a:p>
          <a:r>
            <a:rPr lang="es-ES" sz="14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No se registran los bienes inmuebles como mínimo a valor catastral. </a:t>
          </a:r>
          <a:endParaRPr lang="es-ES" sz="1400" dirty="0">
            <a:solidFill>
              <a:schemeClr val="bg2">
                <a:lumMod val="1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9C19FE-D414-4734-A9BC-3C482A21794F}" type="parTrans" cxnId="{2429170D-23EA-4812-8E9A-749EBAE1D23E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4CC921-802E-4152-BA85-B6C4702D0E16}" type="pres">
      <dgm:prSet presAssocID="{04CB10BE-1C25-4F13-9B39-4331B7D094C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56373A82-5D68-4613-B1B8-F7E273431A12}" type="pres">
      <dgm:prSet presAssocID="{FA4EDE51-EF2A-4DBD-92A4-F19CFA9E143B}" presName="composite" presStyleCnt="0"/>
      <dgm:spPr/>
    </dgm:pt>
    <dgm:pt modelId="{EEFB9C9C-48E6-4190-8357-82DD70A6B203}" type="pres">
      <dgm:prSet presAssocID="{FA4EDE51-EF2A-4DBD-92A4-F19CFA9E143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F5DB49-B174-459D-82D0-E4A069FA160C}" type="pres">
      <dgm:prSet presAssocID="{FA4EDE51-EF2A-4DBD-92A4-F19CFA9E143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DF572E-701C-40E7-A91F-E93A78A3E7D7}" type="pres">
      <dgm:prSet presAssocID="{FA4EDE51-EF2A-4DBD-92A4-F19CFA9E143B}" presName="BalanceSpacing" presStyleCnt="0"/>
      <dgm:spPr/>
    </dgm:pt>
    <dgm:pt modelId="{B3C04891-BDC8-43F7-B8CE-E2169DCE4961}" type="pres">
      <dgm:prSet presAssocID="{FA4EDE51-EF2A-4DBD-92A4-F19CFA9E143B}" presName="BalanceSpacing1" presStyleCnt="0"/>
      <dgm:spPr/>
    </dgm:pt>
    <dgm:pt modelId="{5BD969E0-0163-4A7F-B737-FB7F39E1E344}" type="pres">
      <dgm:prSet presAssocID="{2E7F5ED5-CB9E-4109-8249-8B1DFC77C493}" presName="Accent1Text" presStyleLbl="node1" presStyleIdx="1" presStyleCnt="6" custLinFactNeighborY="0"/>
      <dgm:spPr/>
      <dgm:t>
        <a:bodyPr/>
        <a:lstStyle/>
        <a:p>
          <a:endParaRPr lang="es-ES"/>
        </a:p>
      </dgm:t>
    </dgm:pt>
    <dgm:pt modelId="{F5ED72EC-3D00-4923-B45F-16AEEF5B3961}" type="pres">
      <dgm:prSet presAssocID="{2E7F5ED5-CB9E-4109-8249-8B1DFC77C493}" presName="spaceBetweenRectangles" presStyleCnt="0"/>
      <dgm:spPr/>
    </dgm:pt>
    <dgm:pt modelId="{726D36F1-4F83-4A93-B5B1-B1E6BCFA919A}" type="pres">
      <dgm:prSet presAssocID="{16533B28-B14F-427B-91FC-2984868C27B6}" presName="composite" presStyleCnt="0"/>
      <dgm:spPr/>
    </dgm:pt>
    <dgm:pt modelId="{9CC9AB29-A2DD-4451-A230-EA093CE8A49E}" type="pres">
      <dgm:prSet presAssocID="{16533B28-B14F-427B-91FC-2984868C27B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9091EB-8669-46DF-9562-CA31BCF61D75}" type="pres">
      <dgm:prSet presAssocID="{16533B28-B14F-427B-91FC-2984868C27B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732D3D-456C-4494-A2B1-DC09C151DBA9}" type="pres">
      <dgm:prSet presAssocID="{16533B28-B14F-427B-91FC-2984868C27B6}" presName="BalanceSpacing" presStyleCnt="0"/>
      <dgm:spPr/>
    </dgm:pt>
    <dgm:pt modelId="{836706C4-55B3-466D-9418-642029ACFD6C}" type="pres">
      <dgm:prSet presAssocID="{16533B28-B14F-427B-91FC-2984868C27B6}" presName="BalanceSpacing1" presStyleCnt="0"/>
      <dgm:spPr/>
    </dgm:pt>
    <dgm:pt modelId="{1C7BCE5C-D343-4234-81AE-72D0B3429CBE}" type="pres">
      <dgm:prSet presAssocID="{161C13A8-B3C1-40B4-98E5-B826571F2709}" presName="Accent1Text" presStyleLbl="node1" presStyleIdx="3" presStyleCnt="6"/>
      <dgm:spPr/>
      <dgm:t>
        <a:bodyPr/>
        <a:lstStyle/>
        <a:p>
          <a:endParaRPr lang="es-ES"/>
        </a:p>
      </dgm:t>
    </dgm:pt>
    <dgm:pt modelId="{9648CEB7-DD55-4683-9236-4E3E04485310}" type="pres">
      <dgm:prSet presAssocID="{161C13A8-B3C1-40B4-98E5-B826571F2709}" presName="spaceBetweenRectangles" presStyleCnt="0"/>
      <dgm:spPr/>
    </dgm:pt>
    <dgm:pt modelId="{095E92E6-CFF1-4F0A-9E4C-E1AD6DD08975}" type="pres">
      <dgm:prSet presAssocID="{EAAF9908-C553-4E67-987D-F47EDECC5A3E}" presName="composite" presStyleCnt="0"/>
      <dgm:spPr/>
    </dgm:pt>
    <dgm:pt modelId="{D6523021-75B8-420A-8003-049CAB057F18}" type="pres">
      <dgm:prSet presAssocID="{EAAF9908-C553-4E67-987D-F47EDECC5A3E}" presName="Parent1" presStyleLbl="node1" presStyleIdx="4" presStyleCnt="6" custScaleX="1064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9A359E-085E-47B6-945D-643A6575FA9E}" type="pres">
      <dgm:prSet presAssocID="{EAAF9908-C553-4E67-987D-F47EDECC5A3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8BD7AB-6234-4742-B4A1-2E944D5A957D}" type="pres">
      <dgm:prSet presAssocID="{EAAF9908-C553-4E67-987D-F47EDECC5A3E}" presName="BalanceSpacing" presStyleCnt="0"/>
      <dgm:spPr/>
    </dgm:pt>
    <dgm:pt modelId="{97D0364D-29EB-474F-870C-72B736D68359}" type="pres">
      <dgm:prSet presAssocID="{EAAF9908-C553-4E67-987D-F47EDECC5A3E}" presName="BalanceSpacing1" presStyleCnt="0"/>
      <dgm:spPr/>
    </dgm:pt>
    <dgm:pt modelId="{8FF40787-7FAA-4355-A73F-F0B8237322B7}" type="pres">
      <dgm:prSet presAssocID="{7B26A871-DE5F-4E8F-92AE-19866A322AE8}" presName="Accent1Text" presStyleLbl="node1" presStyleIdx="5" presStyleCnt="6" custScaleX="107068"/>
      <dgm:spPr/>
      <dgm:t>
        <a:bodyPr/>
        <a:lstStyle/>
        <a:p>
          <a:endParaRPr lang="es-ES"/>
        </a:p>
      </dgm:t>
    </dgm:pt>
  </dgm:ptLst>
  <dgm:cxnLst>
    <dgm:cxn modelId="{B30DB747-77FB-45D2-B62A-52B830866E3F}" type="presOf" srcId="{16533B28-B14F-427B-91FC-2984868C27B6}" destId="{9CC9AB29-A2DD-4451-A230-EA093CE8A49E}" srcOrd="0" destOrd="0" presId="urn:microsoft.com/office/officeart/2008/layout/AlternatingHexagons"/>
    <dgm:cxn modelId="{F2B805E8-D0C5-4950-94B9-15A4D151A0C5}" type="presOf" srcId="{04CB10BE-1C25-4F13-9B39-4331B7D094C8}" destId="{B54CC921-802E-4152-BA85-B6C4702D0E16}" srcOrd="0" destOrd="0" presId="urn:microsoft.com/office/officeart/2008/layout/AlternatingHexagons"/>
    <dgm:cxn modelId="{0E22E8DB-CA85-4DA8-A641-A0D2142A8BD8}" srcId="{04CB10BE-1C25-4F13-9B39-4331B7D094C8}" destId="{EAAF9908-C553-4E67-987D-F47EDECC5A3E}" srcOrd="2" destOrd="0" parTransId="{DE1C2546-F738-4802-9741-9ECC0DF90014}" sibTransId="{7B26A871-DE5F-4E8F-92AE-19866A322AE8}"/>
    <dgm:cxn modelId="{7DA38281-76CE-4D1B-94C6-958588F94BB6}" srcId="{FA4EDE51-EF2A-4DBD-92A4-F19CFA9E143B}" destId="{D9D71A5B-2172-474F-833C-BB5C6AF6A6DA}" srcOrd="0" destOrd="0" parTransId="{D37BE29E-A6AC-4531-BF5A-32C301BF5C85}" sibTransId="{DF8B795C-C93E-4B40-8DE9-FC4E1F615E2E}"/>
    <dgm:cxn modelId="{122E2565-ACDD-4E95-A21E-81C0F11616CC}" type="presOf" srcId="{FA4EDE51-EF2A-4DBD-92A4-F19CFA9E143B}" destId="{EEFB9C9C-48E6-4190-8357-82DD70A6B203}" srcOrd="0" destOrd="0" presId="urn:microsoft.com/office/officeart/2008/layout/AlternatingHexagons"/>
    <dgm:cxn modelId="{F94C64DE-840B-4CE8-BE58-7F7882D7D47A}" type="presOf" srcId="{161C13A8-B3C1-40B4-98E5-B826571F2709}" destId="{1C7BCE5C-D343-4234-81AE-72D0B3429CBE}" srcOrd="0" destOrd="0" presId="urn:microsoft.com/office/officeart/2008/layout/AlternatingHexagons"/>
    <dgm:cxn modelId="{9465D217-6190-446F-BAB3-AC5CCB9DA4BE}" type="presOf" srcId="{EAAF9908-C553-4E67-987D-F47EDECC5A3E}" destId="{D6523021-75B8-420A-8003-049CAB057F18}" srcOrd="0" destOrd="0" presId="urn:microsoft.com/office/officeart/2008/layout/AlternatingHexagons"/>
    <dgm:cxn modelId="{A7A503D4-AAC2-42A7-8058-6D9C567ED443}" type="presOf" srcId="{D9D71A5B-2172-474F-833C-BB5C6AF6A6DA}" destId="{E2F5DB49-B174-459D-82D0-E4A069FA160C}" srcOrd="0" destOrd="0" presId="urn:microsoft.com/office/officeart/2008/layout/AlternatingHexagons"/>
    <dgm:cxn modelId="{84734B41-1D8D-4767-8A81-5C90BF2032B3}" type="presOf" srcId="{7B26A871-DE5F-4E8F-92AE-19866A322AE8}" destId="{8FF40787-7FAA-4355-A73F-F0B8237322B7}" srcOrd="0" destOrd="0" presId="urn:microsoft.com/office/officeart/2008/layout/AlternatingHexagons"/>
    <dgm:cxn modelId="{E7CBFB7E-DE5F-4A9F-9412-803B2877DA66}" type="presOf" srcId="{2E7F5ED5-CB9E-4109-8249-8B1DFC77C493}" destId="{5BD969E0-0163-4A7F-B737-FB7F39E1E344}" srcOrd="0" destOrd="0" presId="urn:microsoft.com/office/officeart/2008/layout/AlternatingHexagons"/>
    <dgm:cxn modelId="{EA213FBE-4CB4-42F5-8315-C00ABABD099B}" srcId="{04CB10BE-1C25-4F13-9B39-4331B7D094C8}" destId="{FA4EDE51-EF2A-4DBD-92A4-F19CFA9E143B}" srcOrd="0" destOrd="0" parTransId="{CE472E35-9EEC-41B0-AB04-E0A61F618E15}" sibTransId="{2E7F5ED5-CB9E-4109-8249-8B1DFC77C493}"/>
    <dgm:cxn modelId="{2429170D-23EA-4812-8E9A-749EBAE1D23E}" srcId="{04CB10BE-1C25-4F13-9B39-4331B7D094C8}" destId="{16533B28-B14F-427B-91FC-2984868C27B6}" srcOrd="1" destOrd="0" parTransId="{6C9C19FE-D414-4734-A9BC-3C482A21794F}" sibTransId="{161C13A8-B3C1-40B4-98E5-B826571F2709}"/>
    <dgm:cxn modelId="{4EA9C300-2B8D-4120-AE55-DBCFE54F282C}" type="presParOf" srcId="{B54CC921-802E-4152-BA85-B6C4702D0E16}" destId="{56373A82-5D68-4613-B1B8-F7E273431A12}" srcOrd="0" destOrd="0" presId="urn:microsoft.com/office/officeart/2008/layout/AlternatingHexagons"/>
    <dgm:cxn modelId="{012B0625-2E96-41B0-BEC4-00EFE2A5E45A}" type="presParOf" srcId="{56373A82-5D68-4613-B1B8-F7E273431A12}" destId="{EEFB9C9C-48E6-4190-8357-82DD70A6B203}" srcOrd="0" destOrd="0" presId="urn:microsoft.com/office/officeart/2008/layout/AlternatingHexagons"/>
    <dgm:cxn modelId="{A81D75BD-A2D1-4F3B-8873-E112D6486B3A}" type="presParOf" srcId="{56373A82-5D68-4613-B1B8-F7E273431A12}" destId="{E2F5DB49-B174-459D-82D0-E4A069FA160C}" srcOrd="1" destOrd="0" presId="urn:microsoft.com/office/officeart/2008/layout/AlternatingHexagons"/>
    <dgm:cxn modelId="{6B3B600B-D6CF-4885-B10A-DC34437CD480}" type="presParOf" srcId="{56373A82-5D68-4613-B1B8-F7E273431A12}" destId="{1EDF572E-701C-40E7-A91F-E93A78A3E7D7}" srcOrd="2" destOrd="0" presId="urn:microsoft.com/office/officeart/2008/layout/AlternatingHexagons"/>
    <dgm:cxn modelId="{2B0EB74B-C897-4ADA-A27E-D5A15BB13585}" type="presParOf" srcId="{56373A82-5D68-4613-B1B8-F7E273431A12}" destId="{B3C04891-BDC8-43F7-B8CE-E2169DCE4961}" srcOrd="3" destOrd="0" presId="urn:microsoft.com/office/officeart/2008/layout/AlternatingHexagons"/>
    <dgm:cxn modelId="{70E85C94-E383-4610-80A0-B0543E3EF2D3}" type="presParOf" srcId="{56373A82-5D68-4613-B1B8-F7E273431A12}" destId="{5BD969E0-0163-4A7F-B737-FB7F39E1E344}" srcOrd="4" destOrd="0" presId="urn:microsoft.com/office/officeart/2008/layout/AlternatingHexagons"/>
    <dgm:cxn modelId="{5614A6A7-17A8-4DE5-A052-7F2E653157DF}" type="presParOf" srcId="{B54CC921-802E-4152-BA85-B6C4702D0E16}" destId="{F5ED72EC-3D00-4923-B45F-16AEEF5B3961}" srcOrd="1" destOrd="0" presId="urn:microsoft.com/office/officeart/2008/layout/AlternatingHexagons"/>
    <dgm:cxn modelId="{0A55005F-8C17-4EC3-A84E-B343899A2A2E}" type="presParOf" srcId="{B54CC921-802E-4152-BA85-B6C4702D0E16}" destId="{726D36F1-4F83-4A93-B5B1-B1E6BCFA919A}" srcOrd="2" destOrd="0" presId="urn:microsoft.com/office/officeart/2008/layout/AlternatingHexagons"/>
    <dgm:cxn modelId="{B2CF878D-ECF0-45FE-B8B7-F0096EED9773}" type="presParOf" srcId="{726D36F1-4F83-4A93-B5B1-B1E6BCFA919A}" destId="{9CC9AB29-A2DD-4451-A230-EA093CE8A49E}" srcOrd="0" destOrd="0" presId="urn:microsoft.com/office/officeart/2008/layout/AlternatingHexagons"/>
    <dgm:cxn modelId="{03A021FB-D4AF-4DE7-B77E-8826F55817A4}" type="presParOf" srcId="{726D36F1-4F83-4A93-B5B1-B1E6BCFA919A}" destId="{F39091EB-8669-46DF-9562-CA31BCF61D75}" srcOrd="1" destOrd="0" presId="urn:microsoft.com/office/officeart/2008/layout/AlternatingHexagons"/>
    <dgm:cxn modelId="{EE2627E9-5B7B-4652-A24C-C520F93EA405}" type="presParOf" srcId="{726D36F1-4F83-4A93-B5B1-B1E6BCFA919A}" destId="{24732D3D-456C-4494-A2B1-DC09C151DBA9}" srcOrd="2" destOrd="0" presId="urn:microsoft.com/office/officeart/2008/layout/AlternatingHexagons"/>
    <dgm:cxn modelId="{A31DBB98-EF7D-433A-9A56-0222542C968C}" type="presParOf" srcId="{726D36F1-4F83-4A93-B5B1-B1E6BCFA919A}" destId="{836706C4-55B3-466D-9418-642029ACFD6C}" srcOrd="3" destOrd="0" presId="urn:microsoft.com/office/officeart/2008/layout/AlternatingHexagons"/>
    <dgm:cxn modelId="{C1992C45-3C83-4E52-8426-F99AEEA712EE}" type="presParOf" srcId="{726D36F1-4F83-4A93-B5B1-B1E6BCFA919A}" destId="{1C7BCE5C-D343-4234-81AE-72D0B3429CBE}" srcOrd="4" destOrd="0" presId="urn:microsoft.com/office/officeart/2008/layout/AlternatingHexagons"/>
    <dgm:cxn modelId="{C32EA75F-2F54-4319-9E22-81245486C253}" type="presParOf" srcId="{B54CC921-802E-4152-BA85-B6C4702D0E16}" destId="{9648CEB7-DD55-4683-9236-4E3E04485310}" srcOrd="3" destOrd="0" presId="urn:microsoft.com/office/officeart/2008/layout/AlternatingHexagons"/>
    <dgm:cxn modelId="{8DB14385-0AF2-42B0-A614-CC1BC8FF8FF5}" type="presParOf" srcId="{B54CC921-802E-4152-BA85-B6C4702D0E16}" destId="{095E92E6-CFF1-4F0A-9E4C-E1AD6DD08975}" srcOrd="4" destOrd="0" presId="urn:microsoft.com/office/officeart/2008/layout/AlternatingHexagons"/>
    <dgm:cxn modelId="{FC030E6D-97F7-43A9-8A29-4B889122A1DE}" type="presParOf" srcId="{095E92E6-CFF1-4F0A-9E4C-E1AD6DD08975}" destId="{D6523021-75B8-420A-8003-049CAB057F18}" srcOrd="0" destOrd="0" presId="urn:microsoft.com/office/officeart/2008/layout/AlternatingHexagons"/>
    <dgm:cxn modelId="{C7E08890-53BA-4D34-B8B5-39724FEA0F91}" type="presParOf" srcId="{095E92E6-CFF1-4F0A-9E4C-E1AD6DD08975}" destId="{069A359E-085E-47B6-945D-643A6575FA9E}" srcOrd="1" destOrd="0" presId="urn:microsoft.com/office/officeart/2008/layout/AlternatingHexagons"/>
    <dgm:cxn modelId="{F1D00DF9-896F-4CE0-BA75-EB5718627733}" type="presParOf" srcId="{095E92E6-CFF1-4F0A-9E4C-E1AD6DD08975}" destId="{948BD7AB-6234-4742-B4A1-2E944D5A957D}" srcOrd="2" destOrd="0" presId="urn:microsoft.com/office/officeart/2008/layout/AlternatingHexagons"/>
    <dgm:cxn modelId="{AD14BE94-0BE6-447B-AA53-69A9336C2A76}" type="presParOf" srcId="{095E92E6-CFF1-4F0A-9E4C-E1AD6DD08975}" destId="{97D0364D-29EB-474F-870C-72B736D68359}" srcOrd="3" destOrd="0" presId="urn:microsoft.com/office/officeart/2008/layout/AlternatingHexagons"/>
    <dgm:cxn modelId="{B1BF6166-E01A-4CCB-A54F-808ACCAD6CC0}" type="presParOf" srcId="{095E92E6-CFF1-4F0A-9E4C-E1AD6DD08975}" destId="{8FF40787-7FAA-4355-A73F-F0B8237322B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424A5-92F3-4E0C-9EF3-65EB90D8BC64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CE8A0-7402-4279-AA82-6F7534191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1896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56496-870A-495F-A1EA-2FE9542DD067}" type="datetimeFigureOut">
              <a:rPr lang="es-MX" smtClean="0"/>
              <a:t>18/10/2024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F777C-DEAC-4AAB-B6EC-4018E104C0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02300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chart" Target="../charts/chart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ítulo 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5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587" y="4770120"/>
            <a:ext cx="3970636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28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medios 3"/>
          <p:cNvSpPr>
            <a:spLocks noGrp="1"/>
          </p:cNvSpPr>
          <p:nvPr>
            <p:ph type="media" sz="quarter" idx="16"/>
          </p:nvPr>
        </p:nvSpPr>
        <p:spPr>
          <a:xfrm>
            <a:off x="520505" y="520505"/>
            <a:ext cx="11029070" cy="576775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en el icono para agregar medios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3808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9745" y="342312"/>
            <a:ext cx="7262126" cy="6003511"/>
            <a:chOff x="223691" y="1455469"/>
            <a:chExt cx="5660167" cy="4679192"/>
          </a:xfrm>
        </p:grpSpPr>
        <p:pic>
          <p:nvPicPr>
            <p:cNvPr id="5" name="Imagen 4" descr="Esta imagen es un monitor.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691" y="1455469"/>
              <a:ext cx="5660167" cy="4679192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2779454" y="4900079"/>
              <a:ext cx="548640" cy="326575"/>
            </a:xfrm>
            <a:prstGeom prst="rect">
              <a:avLst/>
            </a:prstGeom>
            <a:gradFill flip="none" rotWithShape="1">
              <a:gsLst>
                <a:gs pos="0">
                  <a:srgbClr val="C7C8CB"/>
                </a:gs>
                <a:gs pos="100000">
                  <a:srgbClr val="BCBDC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grpSp>
        <p:nvGrpSpPr>
          <p:cNvPr id="37" name="Grupo 36"/>
          <p:cNvGrpSpPr/>
          <p:nvPr userDrawn="1"/>
        </p:nvGrpSpPr>
        <p:grpSpPr>
          <a:xfrm>
            <a:off x="632818" y="3183890"/>
            <a:ext cx="1293433" cy="588011"/>
            <a:chOff x="632818" y="3183890"/>
            <a:chExt cx="1293433" cy="588011"/>
          </a:xfrm>
        </p:grpSpPr>
        <p:sp>
          <p:nvSpPr>
            <p:cNvPr id="7" name="Elipse 6">
              <a:extLs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632818" y="3183890"/>
              <a:ext cx="588011" cy="58801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8" name="Rectángulo 7">
              <a:extLs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25562" y="3183890"/>
              <a:ext cx="1000689" cy="58801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grpSp>
        <p:nvGrpSpPr>
          <p:cNvPr id="36" name="Grupo 35"/>
          <p:cNvGrpSpPr/>
          <p:nvPr userDrawn="1"/>
        </p:nvGrpSpPr>
        <p:grpSpPr>
          <a:xfrm>
            <a:off x="632820" y="2084749"/>
            <a:ext cx="1293433" cy="588011"/>
            <a:chOff x="632820" y="2084749"/>
            <a:chExt cx="1293433" cy="588011"/>
          </a:xfrm>
        </p:grpSpPr>
        <p:sp>
          <p:nvSpPr>
            <p:cNvPr id="2" name="Elipse 1">
              <a:extLs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632820" y="2084749"/>
              <a:ext cx="588011" cy="58801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9" name="Rectángulo 8">
              <a:extLs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25564" y="2084750"/>
              <a:ext cx="1000689" cy="58801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grpSp>
        <p:nvGrpSpPr>
          <p:cNvPr id="35" name="Grupo 34"/>
          <p:cNvGrpSpPr/>
          <p:nvPr userDrawn="1"/>
        </p:nvGrpSpPr>
        <p:grpSpPr>
          <a:xfrm>
            <a:off x="632820" y="1002988"/>
            <a:ext cx="1293432" cy="588011"/>
            <a:chOff x="632820" y="1002988"/>
            <a:chExt cx="1293432" cy="588011"/>
          </a:xfrm>
        </p:grpSpPr>
        <p:sp>
          <p:nvSpPr>
            <p:cNvPr id="3" name="Elipse 2">
              <a:extLs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632820" y="1002988"/>
              <a:ext cx="588011" cy="58801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10" name="Rectángulo 9">
              <a:extLs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25564" y="1002988"/>
              <a:ext cx="1000688" cy="58801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sp>
        <p:nvSpPr>
          <p:cNvPr id="18" name="Rectángulo 17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26252" y="621193"/>
            <a:ext cx="6682875" cy="37392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3" name="Rectángulo 2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54240" y="0"/>
            <a:ext cx="4937760" cy="6857999"/>
          </a:xfrm>
          <a:prstGeom prst="rect">
            <a:avLst/>
          </a:prstGeom>
          <a:solidFill>
            <a:schemeClr val="tx2">
              <a:lumMod val="5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/>
          </a:p>
        </p:txBody>
      </p:sp>
      <p:sp>
        <p:nvSpPr>
          <p:cNvPr id="24" name="Elipse 2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12895" y="832629"/>
            <a:ext cx="1620450" cy="1620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5" name="Cuadro de texto 144"/>
          <p:cNvSpPr txBox="1"/>
          <p:nvPr userDrawn="1"/>
        </p:nvSpPr>
        <p:spPr>
          <a:xfrm>
            <a:off x="7780020" y="3242496"/>
            <a:ext cx="3886200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es-ES" dirty="0" err="1">
                <a:solidFill>
                  <a:schemeClr val="bg1"/>
                </a:solidFill>
              </a:rPr>
              <a:t>Lorem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ipsum</a:t>
            </a:r>
            <a:r>
              <a:rPr lang="es-ES" dirty="0">
                <a:solidFill>
                  <a:schemeClr val="bg1"/>
                </a:solidFill>
              </a:rPr>
              <a:t> dolor </a:t>
            </a:r>
            <a:r>
              <a:rPr lang="es-ES" dirty="0" err="1">
                <a:solidFill>
                  <a:schemeClr val="bg1"/>
                </a:solidFill>
              </a:rPr>
              <a:t>sit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amet</a:t>
            </a:r>
            <a:r>
              <a:rPr lang="es-ES" dirty="0">
                <a:solidFill>
                  <a:schemeClr val="bg1"/>
                </a:solidFill>
              </a:rPr>
              <a:t>, </a:t>
            </a:r>
            <a:r>
              <a:rPr lang="es-ES" dirty="0" err="1">
                <a:solidFill>
                  <a:schemeClr val="bg1"/>
                </a:solidFill>
              </a:rPr>
              <a:t>consectetur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adipiscing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elit</a:t>
            </a:r>
            <a:r>
              <a:rPr lang="es-ES" dirty="0">
                <a:solidFill>
                  <a:schemeClr val="bg1"/>
                </a:solidFill>
              </a:rPr>
              <a:t>. </a:t>
            </a:r>
            <a:r>
              <a:rPr lang="es-ES" dirty="0" err="1">
                <a:solidFill>
                  <a:schemeClr val="bg1"/>
                </a:solidFill>
              </a:rPr>
              <a:t>Etiam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vulputate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est</a:t>
            </a:r>
            <a:r>
              <a:rPr lang="es-ES" dirty="0">
                <a:solidFill>
                  <a:schemeClr val="bg1"/>
                </a:solidFill>
              </a:rPr>
              <a:t> a </a:t>
            </a:r>
            <a:r>
              <a:rPr lang="es-ES" dirty="0" err="1">
                <a:solidFill>
                  <a:schemeClr val="bg1"/>
                </a:solidFill>
              </a:rPr>
              <a:t>convallis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placerat</a:t>
            </a:r>
            <a:r>
              <a:rPr lang="es-ES" dirty="0">
                <a:solidFill>
                  <a:schemeClr val="bg1"/>
                </a:solidFill>
              </a:rPr>
              <a:t>. </a:t>
            </a:r>
            <a:r>
              <a:rPr lang="es-ES" dirty="0" err="1">
                <a:solidFill>
                  <a:schemeClr val="bg1"/>
                </a:solidFill>
              </a:rPr>
              <a:t>Orci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varius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natoque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penatibus</a:t>
            </a:r>
            <a:r>
              <a:rPr lang="es-ES" dirty="0">
                <a:solidFill>
                  <a:schemeClr val="bg1"/>
                </a:solidFill>
              </a:rPr>
              <a:t> et </a:t>
            </a:r>
            <a:r>
              <a:rPr lang="es-ES" dirty="0" err="1">
                <a:solidFill>
                  <a:schemeClr val="bg1"/>
                </a:solidFill>
              </a:rPr>
              <a:t>magnis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dis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parturient</a:t>
            </a:r>
            <a:r>
              <a:rPr lang="es-ES" dirty="0">
                <a:solidFill>
                  <a:schemeClr val="bg1"/>
                </a:solidFill>
              </a:rPr>
              <a:t> montes, </a:t>
            </a:r>
            <a:r>
              <a:rPr lang="es-ES" dirty="0" err="1">
                <a:solidFill>
                  <a:schemeClr val="bg1"/>
                </a:solidFill>
              </a:rPr>
              <a:t>nascetur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ridiculus</a:t>
            </a:r>
            <a:r>
              <a:rPr lang="es-ES" dirty="0">
                <a:solidFill>
                  <a:schemeClr val="bg1"/>
                </a:solidFill>
              </a:rPr>
              <a:t> mus. </a:t>
            </a:r>
            <a:r>
              <a:rPr lang="es-ES" dirty="0" err="1">
                <a:solidFill>
                  <a:schemeClr val="bg1"/>
                </a:solidFill>
              </a:rPr>
              <a:t>Aenean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congue</a:t>
            </a:r>
            <a:r>
              <a:rPr lang="es-ES" dirty="0">
                <a:solidFill>
                  <a:schemeClr val="bg1"/>
                </a:solidFill>
              </a:rPr>
              <a:t> tortor </a:t>
            </a:r>
            <a:r>
              <a:rPr lang="es-ES" dirty="0" err="1">
                <a:solidFill>
                  <a:schemeClr val="bg1"/>
                </a:solidFill>
              </a:rPr>
              <a:t>eu</a:t>
            </a:r>
            <a:r>
              <a:rPr lang="es-ES" dirty="0">
                <a:solidFill>
                  <a:schemeClr val="bg1"/>
                </a:solidFill>
              </a:rPr>
              <a:t> tortor </a:t>
            </a:r>
            <a:r>
              <a:rPr lang="es-ES" dirty="0" err="1">
                <a:solidFill>
                  <a:schemeClr val="bg1"/>
                </a:solidFill>
              </a:rPr>
              <a:t>pellentesque</a:t>
            </a:r>
            <a:r>
              <a:rPr lang="es-ES" dirty="0">
                <a:solidFill>
                  <a:schemeClr val="bg1"/>
                </a:solidFill>
              </a:rPr>
              <a:t>, at </a:t>
            </a:r>
            <a:r>
              <a:rPr lang="es-ES" dirty="0" err="1">
                <a:solidFill>
                  <a:schemeClr val="bg1"/>
                </a:solidFill>
              </a:rPr>
              <a:t>ullamcorper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est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vulputate</a:t>
            </a:r>
            <a:r>
              <a:rPr lang="es-ES" dirty="0">
                <a:solidFill>
                  <a:schemeClr val="bg1"/>
                </a:solidFill>
              </a:rPr>
              <a:t>. Sed </a:t>
            </a:r>
            <a:r>
              <a:rPr lang="es-ES" dirty="0" err="1">
                <a:solidFill>
                  <a:schemeClr val="bg1"/>
                </a:solidFill>
              </a:rPr>
              <a:t>feugiat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26" name="Conector recto 2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991600" y="2790395"/>
            <a:ext cx="146304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rma libre 34" descr="Esta imagen es un icono de tres seres humanos y un círculo. "/>
          <p:cNvSpPr>
            <a:spLocks noEditPoints="1"/>
          </p:cNvSpPr>
          <p:nvPr userDrawn="1"/>
        </p:nvSpPr>
        <p:spPr bwMode="auto">
          <a:xfrm>
            <a:off x="9347734" y="1266044"/>
            <a:ext cx="750772" cy="753618"/>
          </a:xfrm>
          <a:custGeom>
            <a:avLst/>
            <a:gdLst>
              <a:gd name="T0" fmla="*/ 1924 w 2048"/>
              <a:gd name="T1" fmla="*/ 300 h 2048"/>
              <a:gd name="T2" fmla="*/ 1324 w 2048"/>
              <a:gd name="T3" fmla="*/ 300 h 2048"/>
              <a:gd name="T4" fmla="*/ 1024 w 2048"/>
              <a:gd name="T5" fmla="*/ 240 h 2048"/>
              <a:gd name="T6" fmla="*/ 720 w 2048"/>
              <a:gd name="T7" fmla="*/ 300 h 2048"/>
              <a:gd name="T8" fmla="*/ 120 w 2048"/>
              <a:gd name="T9" fmla="*/ 300 h 2048"/>
              <a:gd name="T10" fmla="*/ 0 w 2048"/>
              <a:gd name="T11" fmla="*/ 900 h 2048"/>
              <a:gd name="T12" fmla="*/ 242 w 2048"/>
              <a:gd name="T13" fmla="*/ 960 h 2048"/>
              <a:gd name="T14" fmla="*/ 689 w 2048"/>
              <a:gd name="T15" fmla="*/ 1730 h 2048"/>
              <a:gd name="T16" fmla="*/ 660 w 2048"/>
              <a:gd name="T17" fmla="*/ 2048 h 2048"/>
              <a:gd name="T18" fmla="*/ 1444 w 2048"/>
              <a:gd name="T19" fmla="*/ 1988 h 2048"/>
              <a:gd name="T20" fmla="*/ 1804 w 2048"/>
              <a:gd name="T21" fmla="*/ 1020 h 2048"/>
              <a:gd name="T22" fmla="*/ 1988 w 2048"/>
              <a:gd name="T23" fmla="*/ 960 h 2048"/>
              <a:gd name="T24" fmla="*/ 1819 w 2048"/>
              <a:gd name="T25" fmla="*/ 527 h 2048"/>
              <a:gd name="T26" fmla="*/ 1804 w 2048"/>
              <a:gd name="T27" fmla="*/ 300 h 2048"/>
              <a:gd name="T28" fmla="*/ 1444 w 2048"/>
              <a:gd name="T29" fmla="*/ 300 h 2048"/>
              <a:gd name="T30" fmla="*/ 420 w 2048"/>
              <a:gd name="T31" fmla="*/ 120 h 2048"/>
              <a:gd name="T32" fmla="*/ 420 w 2048"/>
              <a:gd name="T33" fmla="*/ 480 h 2048"/>
              <a:gd name="T34" fmla="*/ 420 w 2048"/>
              <a:gd name="T35" fmla="*/ 120 h 2048"/>
              <a:gd name="T36" fmla="*/ 420 w 2048"/>
              <a:gd name="T37" fmla="*/ 600 h 2048"/>
              <a:gd name="T38" fmla="*/ 126 w 2048"/>
              <a:gd name="T39" fmla="*/ 840 h 2048"/>
              <a:gd name="T40" fmla="*/ 1024 w 2048"/>
              <a:gd name="T41" fmla="*/ 1684 h 2048"/>
              <a:gd name="T42" fmla="*/ 726 w 2048"/>
              <a:gd name="T43" fmla="*/ 1928 h 2048"/>
              <a:gd name="T44" fmla="*/ 1024 w 2048"/>
              <a:gd name="T45" fmla="*/ 1204 h 2048"/>
              <a:gd name="T46" fmla="*/ 1024 w 2048"/>
              <a:gd name="T47" fmla="*/ 1564 h 2048"/>
              <a:gd name="T48" fmla="*/ 1263 w 2048"/>
              <a:gd name="T49" fmla="*/ 1639 h 2048"/>
              <a:gd name="T50" fmla="*/ 1324 w 2048"/>
              <a:gd name="T51" fmla="*/ 1384 h 2048"/>
              <a:gd name="T52" fmla="*/ 720 w 2048"/>
              <a:gd name="T53" fmla="*/ 1384 h 2048"/>
              <a:gd name="T54" fmla="*/ 828 w 2048"/>
              <a:gd name="T55" fmla="*/ 1613 h 2048"/>
              <a:gd name="T56" fmla="*/ 360 w 2048"/>
              <a:gd name="T57" fmla="*/ 1020 h 2048"/>
              <a:gd name="T58" fmla="*/ 780 w 2048"/>
              <a:gd name="T59" fmla="*/ 960 h 2048"/>
              <a:gd name="T60" fmla="*/ 615 w 2048"/>
              <a:gd name="T61" fmla="*/ 528 h 2048"/>
              <a:gd name="T62" fmla="*/ 1024 w 2048"/>
              <a:gd name="T63" fmla="*/ 360 h 2048"/>
              <a:gd name="T64" fmla="*/ 1429 w 2048"/>
              <a:gd name="T65" fmla="*/ 528 h 2048"/>
              <a:gd name="T66" fmla="*/ 1264 w 2048"/>
              <a:gd name="T67" fmla="*/ 960 h 2048"/>
              <a:gd name="T68" fmla="*/ 1684 w 2048"/>
              <a:gd name="T69" fmla="*/ 1020 h 2048"/>
              <a:gd name="T70" fmla="*/ 1330 w 2048"/>
              <a:gd name="T71" fmla="*/ 840 h 2048"/>
              <a:gd name="T72" fmla="*/ 1922 w 2048"/>
              <a:gd name="T73" fmla="*/ 840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8" h="2048">
                <a:moveTo>
                  <a:pt x="1819" y="527"/>
                </a:moveTo>
                <a:cubicBezTo>
                  <a:pt x="1883" y="472"/>
                  <a:pt x="1924" y="391"/>
                  <a:pt x="1924" y="300"/>
                </a:cubicBezTo>
                <a:cubicBezTo>
                  <a:pt x="1924" y="135"/>
                  <a:pt x="1789" y="0"/>
                  <a:pt x="1624" y="0"/>
                </a:cubicBezTo>
                <a:cubicBezTo>
                  <a:pt x="1459" y="0"/>
                  <a:pt x="1324" y="135"/>
                  <a:pt x="1324" y="300"/>
                </a:cubicBezTo>
                <a:cubicBezTo>
                  <a:pt x="1324" y="300"/>
                  <a:pt x="1324" y="300"/>
                  <a:pt x="1324" y="300"/>
                </a:cubicBezTo>
                <a:cubicBezTo>
                  <a:pt x="1229" y="261"/>
                  <a:pt x="1128" y="240"/>
                  <a:pt x="1024" y="240"/>
                </a:cubicBezTo>
                <a:cubicBezTo>
                  <a:pt x="920" y="240"/>
                  <a:pt x="816" y="261"/>
                  <a:pt x="720" y="301"/>
                </a:cubicBezTo>
                <a:cubicBezTo>
                  <a:pt x="720" y="300"/>
                  <a:pt x="720" y="300"/>
                  <a:pt x="720" y="300"/>
                </a:cubicBezTo>
                <a:cubicBezTo>
                  <a:pt x="720" y="135"/>
                  <a:pt x="585" y="0"/>
                  <a:pt x="420" y="0"/>
                </a:cubicBezTo>
                <a:cubicBezTo>
                  <a:pt x="255" y="0"/>
                  <a:pt x="120" y="135"/>
                  <a:pt x="120" y="300"/>
                </a:cubicBezTo>
                <a:cubicBezTo>
                  <a:pt x="120" y="391"/>
                  <a:pt x="161" y="473"/>
                  <a:pt x="225" y="528"/>
                </a:cubicBezTo>
                <a:cubicBezTo>
                  <a:pt x="91" y="598"/>
                  <a:pt x="0" y="739"/>
                  <a:pt x="0" y="900"/>
                </a:cubicBezTo>
                <a:cubicBezTo>
                  <a:pt x="0" y="933"/>
                  <a:pt x="27" y="960"/>
                  <a:pt x="60" y="960"/>
                </a:cubicBezTo>
                <a:cubicBezTo>
                  <a:pt x="242" y="960"/>
                  <a:pt x="242" y="960"/>
                  <a:pt x="242" y="960"/>
                </a:cubicBezTo>
                <a:cubicBezTo>
                  <a:pt x="241" y="980"/>
                  <a:pt x="240" y="1000"/>
                  <a:pt x="240" y="1020"/>
                </a:cubicBezTo>
                <a:cubicBezTo>
                  <a:pt x="240" y="1337"/>
                  <a:pt x="429" y="1608"/>
                  <a:pt x="689" y="1730"/>
                </a:cubicBezTo>
                <a:cubicBezTo>
                  <a:pt x="631" y="1804"/>
                  <a:pt x="600" y="1894"/>
                  <a:pt x="600" y="1988"/>
                </a:cubicBezTo>
                <a:cubicBezTo>
                  <a:pt x="600" y="2021"/>
                  <a:pt x="627" y="2048"/>
                  <a:pt x="660" y="2048"/>
                </a:cubicBezTo>
                <a:cubicBezTo>
                  <a:pt x="1384" y="2048"/>
                  <a:pt x="1384" y="2048"/>
                  <a:pt x="1384" y="2048"/>
                </a:cubicBezTo>
                <a:cubicBezTo>
                  <a:pt x="1417" y="2048"/>
                  <a:pt x="1444" y="2021"/>
                  <a:pt x="1444" y="1988"/>
                </a:cubicBezTo>
                <a:cubicBezTo>
                  <a:pt x="1444" y="1891"/>
                  <a:pt x="1411" y="1801"/>
                  <a:pt x="1357" y="1729"/>
                </a:cubicBezTo>
                <a:cubicBezTo>
                  <a:pt x="1619" y="1605"/>
                  <a:pt x="1804" y="1333"/>
                  <a:pt x="1804" y="1020"/>
                </a:cubicBezTo>
                <a:cubicBezTo>
                  <a:pt x="1804" y="1000"/>
                  <a:pt x="1803" y="980"/>
                  <a:pt x="1802" y="960"/>
                </a:cubicBezTo>
                <a:cubicBezTo>
                  <a:pt x="1988" y="960"/>
                  <a:pt x="1988" y="960"/>
                  <a:pt x="1988" y="960"/>
                </a:cubicBezTo>
                <a:cubicBezTo>
                  <a:pt x="2021" y="960"/>
                  <a:pt x="2048" y="933"/>
                  <a:pt x="2048" y="900"/>
                </a:cubicBezTo>
                <a:cubicBezTo>
                  <a:pt x="2048" y="738"/>
                  <a:pt x="1955" y="597"/>
                  <a:pt x="1819" y="527"/>
                </a:cubicBezTo>
                <a:close/>
                <a:moveTo>
                  <a:pt x="1624" y="120"/>
                </a:moveTo>
                <a:cubicBezTo>
                  <a:pt x="1723" y="120"/>
                  <a:pt x="1804" y="201"/>
                  <a:pt x="1804" y="300"/>
                </a:cubicBezTo>
                <a:cubicBezTo>
                  <a:pt x="1804" y="399"/>
                  <a:pt x="1723" y="480"/>
                  <a:pt x="1624" y="480"/>
                </a:cubicBezTo>
                <a:cubicBezTo>
                  <a:pt x="1525" y="480"/>
                  <a:pt x="1444" y="399"/>
                  <a:pt x="1444" y="300"/>
                </a:cubicBezTo>
                <a:cubicBezTo>
                  <a:pt x="1444" y="201"/>
                  <a:pt x="1525" y="120"/>
                  <a:pt x="1624" y="120"/>
                </a:cubicBezTo>
                <a:close/>
                <a:moveTo>
                  <a:pt x="420" y="120"/>
                </a:moveTo>
                <a:cubicBezTo>
                  <a:pt x="519" y="120"/>
                  <a:pt x="600" y="201"/>
                  <a:pt x="600" y="300"/>
                </a:cubicBezTo>
                <a:cubicBezTo>
                  <a:pt x="600" y="399"/>
                  <a:pt x="519" y="480"/>
                  <a:pt x="420" y="480"/>
                </a:cubicBezTo>
                <a:cubicBezTo>
                  <a:pt x="321" y="480"/>
                  <a:pt x="240" y="399"/>
                  <a:pt x="240" y="300"/>
                </a:cubicBezTo>
                <a:cubicBezTo>
                  <a:pt x="240" y="201"/>
                  <a:pt x="321" y="120"/>
                  <a:pt x="420" y="120"/>
                </a:cubicBezTo>
                <a:close/>
                <a:moveTo>
                  <a:pt x="126" y="840"/>
                </a:moveTo>
                <a:cubicBezTo>
                  <a:pt x="154" y="703"/>
                  <a:pt x="275" y="600"/>
                  <a:pt x="420" y="600"/>
                </a:cubicBezTo>
                <a:cubicBezTo>
                  <a:pt x="565" y="600"/>
                  <a:pt x="686" y="703"/>
                  <a:pt x="714" y="840"/>
                </a:cubicBezTo>
                <a:lnTo>
                  <a:pt x="126" y="840"/>
                </a:lnTo>
                <a:close/>
                <a:moveTo>
                  <a:pt x="726" y="1928"/>
                </a:moveTo>
                <a:cubicBezTo>
                  <a:pt x="755" y="1791"/>
                  <a:pt x="880" y="1684"/>
                  <a:pt x="1024" y="1684"/>
                </a:cubicBezTo>
                <a:cubicBezTo>
                  <a:pt x="1169" y="1684"/>
                  <a:pt x="1291" y="1789"/>
                  <a:pt x="1318" y="1928"/>
                </a:cubicBezTo>
                <a:lnTo>
                  <a:pt x="726" y="1928"/>
                </a:lnTo>
                <a:close/>
                <a:moveTo>
                  <a:pt x="840" y="1384"/>
                </a:moveTo>
                <a:cubicBezTo>
                  <a:pt x="840" y="1286"/>
                  <a:pt x="924" y="1204"/>
                  <a:pt x="1024" y="1204"/>
                </a:cubicBezTo>
                <a:cubicBezTo>
                  <a:pt x="1123" y="1204"/>
                  <a:pt x="1204" y="1285"/>
                  <a:pt x="1204" y="1384"/>
                </a:cubicBezTo>
                <a:cubicBezTo>
                  <a:pt x="1204" y="1483"/>
                  <a:pt x="1123" y="1564"/>
                  <a:pt x="1024" y="1564"/>
                </a:cubicBezTo>
                <a:cubicBezTo>
                  <a:pt x="924" y="1564"/>
                  <a:pt x="840" y="1482"/>
                  <a:pt x="840" y="1384"/>
                </a:cubicBezTo>
                <a:close/>
                <a:moveTo>
                  <a:pt x="1263" y="1639"/>
                </a:moveTo>
                <a:cubicBezTo>
                  <a:pt x="1249" y="1629"/>
                  <a:pt x="1234" y="1620"/>
                  <a:pt x="1218" y="1612"/>
                </a:cubicBezTo>
                <a:cubicBezTo>
                  <a:pt x="1283" y="1557"/>
                  <a:pt x="1324" y="1475"/>
                  <a:pt x="1324" y="1384"/>
                </a:cubicBezTo>
                <a:cubicBezTo>
                  <a:pt x="1324" y="1219"/>
                  <a:pt x="1189" y="1084"/>
                  <a:pt x="1024" y="1084"/>
                </a:cubicBezTo>
                <a:cubicBezTo>
                  <a:pt x="858" y="1084"/>
                  <a:pt x="720" y="1218"/>
                  <a:pt x="720" y="1384"/>
                </a:cubicBezTo>
                <a:cubicBezTo>
                  <a:pt x="720" y="1464"/>
                  <a:pt x="752" y="1540"/>
                  <a:pt x="810" y="1597"/>
                </a:cubicBezTo>
                <a:cubicBezTo>
                  <a:pt x="816" y="1602"/>
                  <a:pt x="822" y="1608"/>
                  <a:pt x="828" y="1613"/>
                </a:cubicBezTo>
                <a:cubicBezTo>
                  <a:pt x="813" y="1621"/>
                  <a:pt x="798" y="1630"/>
                  <a:pt x="783" y="1640"/>
                </a:cubicBezTo>
                <a:cubicBezTo>
                  <a:pt x="529" y="1542"/>
                  <a:pt x="360" y="1296"/>
                  <a:pt x="360" y="1020"/>
                </a:cubicBezTo>
                <a:cubicBezTo>
                  <a:pt x="360" y="1000"/>
                  <a:pt x="361" y="980"/>
                  <a:pt x="363" y="960"/>
                </a:cubicBezTo>
                <a:cubicBezTo>
                  <a:pt x="780" y="960"/>
                  <a:pt x="780" y="960"/>
                  <a:pt x="780" y="960"/>
                </a:cubicBezTo>
                <a:cubicBezTo>
                  <a:pt x="813" y="960"/>
                  <a:pt x="840" y="933"/>
                  <a:pt x="840" y="900"/>
                </a:cubicBezTo>
                <a:cubicBezTo>
                  <a:pt x="840" y="739"/>
                  <a:pt x="749" y="598"/>
                  <a:pt x="615" y="528"/>
                </a:cubicBezTo>
                <a:cubicBezTo>
                  <a:pt x="638" y="508"/>
                  <a:pt x="659" y="484"/>
                  <a:pt x="675" y="458"/>
                </a:cubicBezTo>
                <a:cubicBezTo>
                  <a:pt x="778" y="395"/>
                  <a:pt x="901" y="360"/>
                  <a:pt x="1024" y="360"/>
                </a:cubicBezTo>
                <a:cubicBezTo>
                  <a:pt x="1146" y="360"/>
                  <a:pt x="1265" y="394"/>
                  <a:pt x="1369" y="458"/>
                </a:cubicBezTo>
                <a:cubicBezTo>
                  <a:pt x="1385" y="484"/>
                  <a:pt x="1406" y="508"/>
                  <a:pt x="1429" y="528"/>
                </a:cubicBezTo>
                <a:cubicBezTo>
                  <a:pt x="1295" y="598"/>
                  <a:pt x="1204" y="739"/>
                  <a:pt x="1204" y="900"/>
                </a:cubicBezTo>
                <a:cubicBezTo>
                  <a:pt x="1204" y="933"/>
                  <a:pt x="1231" y="960"/>
                  <a:pt x="1264" y="960"/>
                </a:cubicBezTo>
                <a:cubicBezTo>
                  <a:pt x="1681" y="960"/>
                  <a:pt x="1681" y="960"/>
                  <a:pt x="1681" y="960"/>
                </a:cubicBezTo>
                <a:cubicBezTo>
                  <a:pt x="1683" y="980"/>
                  <a:pt x="1684" y="1000"/>
                  <a:pt x="1684" y="1020"/>
                </a:cubicBezTo>
                <a:cubicBezTo>
                  <a:pt x="1684" y="1296"/>
                  <a:pt x="1516" y="1541"/>
                  <a:pt x="1263" y="1639"/>
                </a:cubicBezTo>
                <a:close/>
                <a:moveTo>
                  <a:pt x="1330" y="840"/>
                </a:moveTo>
                <a:cubicBezTo>
                  <a:pt x="1358" y="703"/>
                  <a:pt x="1479" y="600"/>
                  <a:pt x="1624" y="600"/>
                </a:cubicBezTo>
                <a:cubicBezTo>
                  <a:pt x="1771" y="600"/>
                  <a:pt x="1894" y="703"/>
                  <a:pt x="1922" y="840"/>
                </a:cubicBezTo>
                <a:lnTo>
                  <a:pt x="1330" y="8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dirty="0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70" y="4669424"/>
            <a:ext cx="1299469" cy="603806"/>
          </a:xfrm>
          <a:prstGeom prst="rect">
            <a:avLst/>
          </a:prstGeom>
        </p:spPr>
      </p:pic>
      <p:sp>
        <p:nvSpPr>
          <p:cNvPr id="34" name="Marcador de gráfico 33"/>
          <p:cNvSpPr>
            <a:spLocks noGrp="1"/>
          </p:cNvSpPr>
          <p:nvPr userDrawn="1">
            <p:ph type="chart" sz="quarter" idx="10"/>
          </p:nvPr>
        </p:nvSpPr>
        <p:spPr>
          <a:xfrm>
            <a:off x="2221517" y="832628"/>
            <a:ext cx="4967288" cy="3324619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en el icono para agregar un gráfico</a:t>
            </a:r>
            <a:endParaRPr lang="es-MX"/>
          </a:p>
        </p:txBody>
      </p:sp>
      <p:sp>
        <p:nvSpPr>
          <p:cNvPr id="2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390766" y="6400800"/>
            <a:ext cx="519112" cy="26712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35747C2-8F95-4877-A6E0-6C4C57FBA19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3242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008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/>
          </a:p>
        </p:txBody>
      </p:sp>
      <p:grpSp>
        <p:nvGrpSpPr>
          <p:cNvPr id="30" name="Grupo 29"/>
          <p:cNvGrpSpPr/>
          <p:nvPr userDrawn="1"/>
        </p:nvGrpSpPr>
        <p:grpSpPr>
          <a:xfrm>
            <a:off x="9912263" y="2010673"/>
            <a:ext cx="1281512" cy="2374634"/>
            <a:chOff x="9912263" y="2010673"/>
            <a:chExt cx="1281512" cy="2374634"/>
          </a:xfrm>
        </p:grpSpPr>
        <p:sp>
          <p:nvSpPr>
            <p:cNvPr id="4" name="Forma libre 3"/>
            <p:cNvSpPr/>
            <p:nvPr/>
          </p:nvSpPr>
          <p:spPr>
            <a:xfrm>
              <a:off x="9912263" y="2010673"/>
              <a:ext cx="1281512" cy="487738"/>
            </a:xfrm>
            <a:custGeom>
              <a:avLst/>
              <a:gdLst>
                <a:gd name="connsiteX0" fmla="*/ 0 w 1281512"/>
                <a:gd name="connsiteY0" fmla="*/ 0 h 487738"/>
                <a:gd name="connsiteX1" fmla="*/ 1024517 w 1281512"/>
                <a:gd name="connsiteY1" fmla="*/ 0 h 487738"/>
                <a:gd name="connsiteX2" fmla="*/ 1024517 w 1281512"/>
                <a:gd name="connsiteY2" fmla="*/ 1323 h 487738"/>
                <a:gd name="connsiteX3" fmla="*/ 1037643 w 1281512"/>
                <a:gd name="connsiteY3" fmla="*/ 0 h 487738"/>
                <a:gd name="connsiteX4" fmla="*/ 1281512 w 1281512"/>
                <a:gd name="connsiteY4" fmla="*/ 243869 h 487738"/>
                <a:gd name="connsiteX5" fmla="*/ 1037643 w 1281512"/>
                <a:gd name="connsiteY5" fmla="*/ 487738 h 487738"/>
                <a:gd name="connsiteX6" fmla="*/ 1024517 w 1281512"/>
                <a:gd name="connsiteY6" fmla="*/ 486415 h 487738"/>
                <a:gd name="connsiteX7" fmla="*/ 1024517 w 1281512"/>
                <a:gd name="connsiteY7" fmla="*/ 487737 h 487738"/>
                <a:gd name="connsiteX8" fmla="*/ 0 w 1281512"/>
                <a:gd name="connsiteY8" fmla="*/ 487737 h 48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1512" h="487738">
                  <a:moveTo>
                    <a:pt x="0" y="0"/>
                  </a:moveTo>
                  <a:lnTo>
                    <a:pt x="1024517" y="0"/>
                  </a:lnTo>
                  <a:lnTo>
                    <a:pt x="1024517" y="1323"/>
                  </a:lnTo>
                  <a:lnTo>
                    <a:pt x="1037643" y="0"/>
                  </a:lnTo>
                  <a:cubicBezTo>
                    <a:pt x="1172328" y="0"/>
                    <a:pt x="1281512" y="109184"/>
                    <a:pt x="1281512" y="243869"/>
                  </a:cubicBezTo>
                  <a:cubicBezTo>
                    <a:pt x="1281512" y="378554"/>
                    <a:pt x="1172328" y="487738"/>
                    <a:pt x="1037643" y="487738"/>
                  </a:cubicBezTo>
                  <a:lnTo>
                    <a:pt x="1024517" y="486415"/>
                  </a:lnTo>
                  <a:lnTo>
                    <a:pt x="1024517" y="487737"/>
                  </a:lnTo>
                  <a:lnTo>
                    <a:pt x="0" y="48773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 dirty="0"/>
            </a:p>
          </p:txBody>
        </p:sp>
        <p:sp>
          <p:nvSpPr>
            <p:cNvPr id="9" name="Forma libre 8"/>
            <p:cNvSpPr/>
            <p:nvPr userDrawn="1"/>
          </p:nvSpPr>
          <p:spPr>
            <a:xfrm>
              <a:off x="9912263" y="2954121"/>
              <a:ext cx="1281512" cy="487738"/>
            </a:xfrm>
            <a:custGeom>
              <a:avLst/>
              <a:gdLst>
                <a:gd name="connsiteX0" fmla="*/ 0 w 1281512"/>
                <a:gd name="connsiteY0" fmla="*/ 0 h 487738"/>
                <a:gd name="connsiteX1" fmla="*/ 1024517 w 1281512"/>
                <a:gd name="connsiteY1" fmla="*/ 0 h 487738"/>
                <a:gd name="connsiteX2" fmla="*/ 1024517 w 1281512"/>
                <a:gd name="connsiteY2" fmla="*/ 1323 h 487738"/>
                <a:gd name="connsiteX3" fmla="*/ 1037643 w 1281512"/>
                <a:gd name="connsiteY3" fmla="*/ 0 h 487738"/>
                <a:gd name="connsiteX4" fmla="*/ 1281512 w 1281512"/>
                <a:gd name="connsiteY4" fmla="*/ 243869 h 487738"/>
                <a:gd name="connsiteX5" fmla="*/ 1037643 w 1281512"/>
                <a:gd name="connsiteY5" fmla="*/ 487738 h 487738"/>
                <a:gd name="connsiteX6" fmla="*/ 1024517 w 1281512"/>
                <a:gd name="connsiteY6" fmla="*/ 486415 h 487738"/>
                <a:gd name="connsiteX7" fmla="*/ 1024517 w 1281512"/>
                <a:gd name="connsiteY7" fmla="*/ 487737 h 487738"/>
                <a:gd name="connsiteX8" fmla="*/ 0 w 1281512"/>
                <a:gd name="connsiteY8" fmla="*/ 487737 h 48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1512" h="487738">
                  <a:moveTo>
                    <a:pt x="0" y="0"/>
                  </a:moveTo>
                  <a:lnTo>
                    <a:pt x="1024517" y="0"/>
                  </a:lnTo>
                  <a:lnTo>
                    <a:pt x="1024517" y="1323"/>
                  </a:lnTo>
                  <a:lnTo>
                    <a:pt x="1037643" y="0"/>
                  </a:lnTo>
                  <a:cubicBezTo>
                    <a:pt x="1172328" y="0"/>
                    <a:pt x="1281512" y="109184"/>
                    <a:pt x="1281512" y="243869"/>
                  </a:cubicBezTo>
                  <a:cubicBezTo>
                    <a:pt x="1281512" y="378554"/>
                    <a:pt x="1172328" y="487738"/>
                    <a:pt x="1037643" y="487738"/>
                  </a:cubicBezTo>
                  <a:lnTo>
                    <a:pt x="1024517" y="486415"/>
                  </a:lnTo>
                  <a:lnTo>
                    <a:pt x="1024517" y="487737"/>
                  </a:lnTo>
                  <a:lnTo>
                    <a:pt x="0" y="48773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 dirty="0"/>
            </a:p>
          </p:txBody>
        </p:sp>
        <p:sp>
          <p:nvSpPr>
            <p:cNvPr id="15" name="Forma libre 14"/>
            <p:cNvSpPr/>
            <p:nvPr/>
          </p:nvSpPr>
          <p:spPr>
            <a:xfrm flipH="1">
              <a:off x="9912263" y="3897569"/>
              <a:ext cx="1281512" cy="487738"/>
            </a:xfrm>
            <a:custGeom>
              <a:avLst/>
              <a:gdLst>
                <a:gd name="connsiteX0" fmla="*/ 1281512 w 1281512"/>
                <a:gd name="connsiteY0" fmla="*/ 0 h 487738"/>
                <a:gd name="connsiteX1" fmla="*/ 256995 w 1281512"/>
                <a:gd name="connsiteY1" fmla="*/ 0 h 487738"/>
                <a:gd name="connsiteX2" fmla="*/ 256995 w 1281512"/>
                <a:gd name="connsiteY2" fmla="*/ 1323 h 487738"/>
                <a:gd name="connsiteX3" fmla="*/ 243869 w 1281512"/>
                <a:gd name="connsiteY3" fmla="*/ 0 h 487738"/>
                <a:gd name="connsiteX4" fmla="*/ 0 w 1281512"/>
                <a:gd name="connsiteY4" fmla="*/ 243869 h 487738"/>
                <a:gd name="connsiteX5" fmla="*/ 243869 w 1281512"/>
                <a:gd name="connsiteY5" fmla="*/ 487738 h 487738"/>
                <a:gd name="connsiteX6" fmla="*/ 256995 w 1281512"/>
                <a:gd name="connsiteY6" fmla="*/ 486415 h 487738"/>
                <a:gd name="connsiteX7" fmla="*/ 256995 w 1281512"/>
                <a:gd name="connsiteY7" fmla="*/ 487737 h 487738"/>
                <a:gd name="connsiteX8" fmla="*/ 1281512 w 1281512"/>
                <a:gd name="connsiteY8" fmla="*/ 487737 h 48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1512" h="487738">
                  <a:moveTo>
                    <a:pt x="1281512" y="0"/>
                  </a:moveTo>
                  <a:lnTo>
                    <a:pt x="256995" y="0"/>
                  </a:lnTo>
                  <a:lnTo>
                    <a:pt x="256995" y="1323"/>
                  </a:lnTo>
                  <a:lnTo>
                    <a:pt x="243869" y="0"/>
                  </a:lnTo>
                  <a:cubicBezTo>
                    <a:pt x="109184" y="0"/>
                    <a:pt x="0" y="109184"/>
                    <a:pt x="0" y="243869"/>
                  </a:cubicBezTo>
                  <a:cubicBezTo>
                    <a:pt x="0" y="378554"/>
                    <a:pt x="109184" y="487738"/>
                    <a:pt x="243869" y="487738"/>
                  </a:cubicBezTo>
                  <a:lnTo>
                    <a:pt x="256995" y="486415"/>
                  </a:lnTo>
                  <a:lnTo>
                    <a:pt x="256995" y="487737"/>
                  </a:lnTo>
                  <a:lnTo>
                    <a:pt x="1281512" y="48773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 dirty="0"/>
            </a:p>
          </p:txBody>
        </p:sp>
      </p:grpSp>
      <p:pic>
        <p:nvPicPr>
          <p:cNvPr id="20" name="Imagen 1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" t="6077" r="7108" b="12397"/>
          <a:stretch/>
        </p:blipFill>
        <p:spPr>
          <a:xfrm>
            <a:off x="3165231" y="1209822"/>
            <a:ext cx="7723163" cy="4501661"/>
          </a:xfrm>
          <a:prstGeom prst="rect">
            <a:avLst/>
          </a:prstGeom>
        </p:spPr>
      </p:pic>
      <p:sp>
        <p:nvSpPr>
          <p:cNvPr id="21" name="Rectángulo 20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11960" y="1543242"/>
            <a:ext cx="5700304" cy="3647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grpSp>
        <p:nvGrpSpPr>
          <p:cNvPr id="26" name="Grupo 2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881068" y="3621085"/>
            <a:ext cx="414478" cy="197058"/>
            <a:chOff x="4254500" y="2100263"/>
            <a:chExt cx="1906588" cy="906463"/>
          </a:xfrm>
        </p:grpSpPr>
        <p:sp>
          <p:nvSpPr>
            <p:cNvPr id="27" name="Forma libre 5"/>
            <p:cNvSpPr>
              <a:spLocks noEditPoints="1"/>
            </p:cNvSpPr>
            <p:nvPr/>
          </p:nvSpPr>
          <p:spPr bwMode="auto">
            <a:xfrm>
              <a:off x="4254500" y="2100263"/>
              <a:ext cx="1906588" cy="906463"/>
            </a:xfrm>
            <a:custGeom>
              <a:avLst/>
              <a:gdLst>
                <a:gd name="T0" fmla="*/ 1831 w 2048"/>
                <a:gd name="T1" fmla="*/ 0 h 970"/>
                <a:gd name="T2" fmla="*/ 1613 w 2048"/>
                <a:gd name="T3" fmla="*/ 217 h 970"/>
                <a:gd name="T4" fmla="*/ 1648 w 2048"/>
                <a:gd name="T5" fmla="*/ 336 h 970"/>
                <a:gd name="T6" fmla="*/ 1413 w 2048"/>
                <a:gd name="T7" fmla="*/ 571 h 970"/>
                <a:gd name="T8" fmla="*/ 1295 w 2048"/>
                <a:gd name="T9" fmla="*/ 535 h 970"/>
                <a:gd name="T10" fmla="*/ 1173 w 2048"/>
                <a:gd name="T11" fmla="*/ 573 h 970"/>
                <a:gd name="T12" fmla="*/ 935 w 2048"/>
                <a:gd name="T13" fmla="*/ 336 h 970"/>
                <a:gd name="T14" fmla="*/ 971 w 2048"/>
                <a:gd name="T15" fmla="*/ 217 h 970"/>
                <a:gd name="T16" fmla="*/ 753 w 2048"/>
                <a:gd name="T17" fmla="*/ 0 h 970"/>
                <a:gd name="T18" fmla="*/ 536 w 2048"/>
                <a:gd name="T19" fmla="*/ 217 h 970"/>
                <a:gd name="T20" fmla="*/ 571 w 2048"/>
                <a:gd name="T21" fmla="*/ 336 h 970"/>
                <a:gd name="T22" fmla="*/ 336 w 2048"/>
                <a:gd name="T23" fmla="*/ 571 h 970"/>
                <a:gd name="T24" fmla="*/ 217 w 2048"/>
                <a:gd name="T25" fmla="*/ 535 h 970"/>
                <a:gd name="T26" fmla="*/ 0 w 2048"/>
                <a:gd name="T27" fmla="*/ 753 h 970"/>
                <a:gd name="T28" fmla="*/ 217 w 2048"/>
                <a:gd name="T29" fmla="*/ 970 h 970"/>
                <a:gd name="T30" fmla="*/ 435 w 2048"/>
                <a:gd name="T31" fmla="*/ 753 h 970"/>
                <a:gd name="T32" fmla="*/ 400 w 2048"/>
                <a:gd name="T33" fmla="*/ 634 h 970"/>
                <a:gd name="T34" fmla="*/ 635 w 2048"/>
                <a:gd name="T35" fmla="*/ 399 h 970"/>
                <a:gd name="T36" fmla="*/ 753 w 2048"/>
                <a:gd name="T37" fmla="*/ 435 h 970"/>
                <a:gd name="T38" fmla="*/ 872 w 2048"/>
                <a:gd name="T39" fmla="*/ 399 h 970"/>
                <a:gd name="T40" fmla="*/ 1110 w 2048"/>
                <a:gd name="T41" fmla="*/ 638 h 970"/>
                <a:gd name="T42" fmla="*/ 1077 w 2048"/>
                <a:gd name="T43" fmla="*/ 753 h 970"/>
                <a:gd name="T44" fmla="*/ 1295 w 2048"/>
                <a:gd name="T45" fmla="*/ 970 h 970"/>
                <a:gd name="T46" fmla="*/ 1512 w 2048"/>
                <a:gd name="T47" fmla="*/ 753 h 970"/>
                <a:gd name="T48" fmla="*/ 1477 w 2048"/>
                <a:gd name="T49" fmla="*/ 634 h 970"/>
                <a:gd name="T50" fmla="*/ 1712 w 2048"/>
                <a:gd name="T51" fmla="*/ 399 h 970"/>
                <a:gd name="T52" fmla="*/ 1831 w 2048"/>
                <a:gd name="T53" fmla="*/ 435 h 970"/>
                <a:gd name="T54" fmla="*/ 2048 w 2048"/>
                <a:gd name="T55" fmla="*/ 217 h 970"/>
                <a:gd name="T56" fmla="*/ 1831 w 2048"/>
                <a:gd name="T57" fmla="*/ 0 h 970"/>
                <a:gd name="T58" fmla="*/ 217 w 2048"/>
                <a:gd name="T59" fmla="*/ 880 h 970"/>
                <a:gd name="T60" fmla="*/ 90 w 2048"/>
                <a:gd name="T61" fmla="*/ 753 h 970"/>
                <a:gd name="T62" fmla="*/ 217 w 2048"/>
                <a:gd name="T63" fmla="*/ 625 h 970"/>
                <a:gd name="T64" fmla="*/ 345 w 2048"/>
                <a:gd name="T65" fmla="*/ 753 h 970"/>
                <a:gd name="T66" fmla="*/ 217 w 2048"/>
                <a:gd name="T67" fmla="*/ 880 h 970"/>
                <a:gd name="T68" fmla="*/ 753 w 2048"/>
                <a:gd name="T69" fmla="*/ 345 h 970"/>
                <a:gd name="T70" fmla="*/ 626 w 2048"/>
                <a:gd name="T71" fmla="*/ 217 h 970"/>
                <a:gd name="T72" fmla="*/ 753 w 2048"/>
                <a:gd name="T73" fmla="*/ 90 h 970"/>
                <a:gd name="T74" fmla="*/ 881 w 2048"/>
                <a:gd name="T75" fmla="*/ 217 h 970"/>
                <a:gd name="T76" fmla="*/ 753 w 2048"/>
                <a:gd name="T77" fmla="*/ 345 h 970"/>
                <a:gd name="T78" fmla="*/ 1295 w 2048"/>
                <a:gd name="T79" fmla="*/ 880 h 970"/>
                <a:gd name="T80" fmla="*/ 1167 w 2048"/>
                <a:gd name="T81" fmla="*/ 753 h 970"/>
                <a:gd name="T82" fmla="*/ 1295 w 2048"/>
                <a:gd name="T83" fmla="*/ 625 h 970"/>
                <a:gd name="T84" fmla="*/ 1422 w 2048"/>
                <a:gd name="T85" fmla="*/ 753 h 970"/>
                <a:gd name="T86" fmla="*/ 1295 w 2048"/>
                <a:gd name="T87" fmla="*/ 880 h 970"/>
                <a:gd name="T88" fmla="*/ 1831 w 2048"/>
                <a:gd name="T89" fmla="*/ 345 h 970"/>
                <a:gd name="T90" fmla="*/ 1703 w 2048"/>
                <a:gd name="T91" fmla="*/ 217 h 970"/>
                <a:gd name="T92" fmla="*/ 1831 w 2048"/>
                <a:gd name="T93" fmla="*/ 90 h 970"/>
                <a:gd name="T94" fmla="*/ 1958 w 2048"/>
                <a:gd name="T95" fmla="*/ 217 h 970"/>
                <a:gd name="T96" fmla="*/ 1831 w 2048"/>
                <a:gd name="T97" fmla="*/ 345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48" h="970">
                  <a:moveTo>
                    <a:pt x="1831" y="0"/>
                  </a:moveTo>
                  <a:cubicBezTo>
                    <a:pt x="1711" y="0"/>
                    <a:pt x="1613" y="97"/>
                    <a:pt x="1613" y="217"/>
                  </a:cubicBezTo>
                  <a:cubicBezTo>
                    <a:pt x="1613" y="261"/>
                    <a:pt x="1626" y="302"/>
                    <a:pt x="1648" y="336"/>
                  </a:cubicBezTo>
                  <a:cubicBezTo>
                    <a:pt x="1413" y="571"/>
                    <a:pt x="1413" y="571"/>
                    <a:pt x="1413" y="571"/>
                  </a:cubicBezTo>
                  <a:cubicBezTo>
                    <a:pt x="1379" y="548"/>
                    <a:pt x="1339" y="535"/>
                    <a:pt x="1295" y="535"/>
                  </a:cubicBezTo>
                  <a:cubicBezTo>
                    <a:pt x="1250" y="535"/>
                    <a:pt x="1207" y="549"/>
                    <a:pt x="1173" y="573"/>
                  </a:cubicBezTo>
                  <a:cubicBezTo>
                    <a:pt x="935" y="336"/>
                    <a:pt x="935" y="336"/>
                    <a:pt x="935" y="336"/>
                  </a:cubicBezTo>
                  <a:cubicBezTo>
                    <a:pt x="958" y="302"/>
                    <a:pt x="971" y="261"/>
                    <a:pt x="971" y="217"/>
                  </a:cubicBezTo>
                  <a:cubicBezTo>
                    <a:pt x="971" y="97"/>
                    <a:pt x="873" y="0"/>
                    <a:pt x="753" y="0"/>
                  </a:cubicBezTo>
                  <a:cubicBezTo>
                    <a:pt x="633" y="0"/>
                    <a:pt x="536" y="97"/>
                    <a:pt x="536" y="217"/>
                  </a:cubicBezTo>
                  <a:cubicBezTo>
                    <a:pt x="536" y="261"/>
                    <a:pt x="549" y="302"/>
                    <a:pt x="571" y="336"/>
                  </a:cubicBezTo>
                  <a:cubicBezTo>
                    <a:pt x="336" y="571"/>
                    <a:pt x="336" y="571"/>
                    <a:pt x="336" y="571"/>
                  </a:cubicBezTo>
                  <a:cubicBezTo>
                    <a:pt x="302" y="548"/>
                    <a:pt x="261" y="535"/>
                    <a:pt x="217" y="535"/>
                  </a:cubicBezTo>
                  <a:cubicBezTo>
                    <a:pt x="98" y="535"/>
                    <a:pt x="0" y="633"/>
                    <a:pt x="0" y="753"/>
                  </a:cubicBezTo>
                  <a:cubicBezTo>
                    <a:pt x="0" y="873"/>
                    <a:pt x="98" y="970"/>
                    <a:pt x="217" y="970"/>
                  </a:cubicBezTo>
                  <a:cubicBezTo>
                    <a:pt x="337" y="970"/>
                    <a:pt x="435" y="873"/>
                    <a:pt x="435" y="753"/>
                  </a:cubicBezTo>
                  <a:cubicBezTo>
                    <a:pt x="435" y="709"/>
                    <a:pt x="422" y="668"/>
                    <a:pt x="400" y="634"/>
                  </a:cubicBezTo>
                  <a:cubicBezTo>
                    <a:pt x="635" y="399"/>
                    <a:pt x="635" y="399"/>
                    <a:pt x="635" y="399"/>
                  </a:cubicBezTo>
                  <a:cubicBezTo>
                    <a:pt x="669" y="422"/>
                    <a:pt x="709" y="435"/>
                    <a:pt x="753" y="435"/>
                  </a:cubicBezTo>
                  <a:cubicBezTo>
                    <a:pt x="797" y="435"/>
                    <a:pt x="838" y="422"/>
                    <a:pt x="872" y="399"/>
                  </a:cubicBezTo>
                  <a:cubicBezTo>
                    <a:pt x="1110" y="638"/>
                    <a:pt x="1110" y="638"/>
                    <a:pt x="1110" y="638"/>
                  </a:cubicBezTo>
                  <a:cubicBezTo>
                    <a:pt x="1090" y="671"/>
                    <a:pt x="1077" y="711"/>
                    <a:pt x="1077" y="753"/>
                  </a:cubicBezTo>
                  <a:cubicBezTo>
                    <a:pt x="1077" y="873"/>
                    <a:pt x="1175" y="970"/>
                    <a:pt x="1295" y="970"/>
                  </a:cubicBezTo>
                  <a:cubicBezTo>
                    <a:pt x="1415" y="970"/>
                    <a:pt x="1512" y="873"/>
                    <a:pt x="1512" y="753"/>
                  </a:cubicBezTo>
                  <a:cubicBezTo>
                    <a:pt x="1512" y="709"/>
                    <a:pt x="1499" y="668"/>
                    <a:pt x="1477" y="634"/>
                  </a:cubicBezTo>
                  <a:cubicBezTo>
                    <a:pt x="1712" y="399"/>
                    <a:pt x="1712" y="399"/>
                    <a:pt x="1712" y="399"/>
                  </a:cubicBezTo>
                  <a:cubicBezTo>
                    <a:pt x="1746" y="422"/>
                    <a:pt x="1787" y="435"/>
                    <a:pt x="1831" y="435"/>
                  </a:cubicBezTo>
                  <a:cubicBezTo>
                    <a:pt x="1950" y="435"/>
                    <a:pt x="2048" y="337"/>
                    <a:pt x="2048" y="217"/>
                  </a:cubicBezTo>
                  <a:cubicBezTo>
                    <a:pt x="2048" y="97"/>
                    <a:pt x="1950" y="0"/>
                    <a:pt x="1831" y="0"/>
                  </a:cubicBezTo>
                  <a:close/>
                  <a:moveTo>
                    <a:pt x="217" y="880"/>
                  </a:moveTo>
                  <a:cubicBezTo>
                    <a:pt x="147" y="880"/>
                    <a:pt x="90" y="823"/>
                    <a:pt x="90" y="753"/>
                  </a:cubicBezTo>
                  <a:cubicBezTo>
                    <a:pt x="90" y="682"/>
                    <a:pt x="147" y="625"/>
                    <a:pt x="217" y="625"/>
                  </a:cubicBezTo>
                  <a:cubicBezTo>
                    <a:pt x="288" y="625"/>
                    <a:pt x="345" y="682"/>
                    <a:pt x="345" y="753"/>
                  </a:cubicBezTo>
                  <a:cubicBezTo>
                    <a:pt x="345" y="823"/>
                    <a:pt x="288" y="880"/>
                    <a:pt x="217" y="880"/>
                  </a:cubicBezTo>
                  <a:close/>
                  <a:moveTo>
                    <a:pt x="753" y="345"/>
                  </a:moveTo>
                  <a:cubicBezTo>
                    <a:pt x="683" y="345"/>
                    <a:pt x="626" y="288"/>
                    <a:pt x="626" y="217"/>
                  </a:cubicBezTo>
                  <a:cubicBezTo>
                    <a:pt x="626" y="147"/>
                    <a:pt x="683" y="90"/>
                    <a:pt x="753" y="90"/>
                  </a:cubicBezTo>
                  <a:cubicBezTo>
                    <a:pt x="823" y="90"/>
                    <a:pt x="881" y="147"/>
                    <a:pt x="881" y="217"/>
                  </a:cubicBezTo>
                  <a:cubicBezTo>
                    <a:pt x="881" y="288"/>
                    <a:pt x="823" y="345"/>
                    <a:pt x="753" y="345"/>
                  </a:cubicBezTo>
                  <a:close/>
                  <a:moveTo>
                    <a:pt x="1295" y="880"/>
                  </a:moveTo>
                  <a:cubicBezTo>
                    <a:pt x="1225" y="880"/>
                    <a:pt x="1167" y="823"/>
                    <a:pt x="1167" y="753"/>
                  </a:cubicBezTo>
                  <a:cubicBezTo>
                    <a:pt x="1167" y="682"/>
                    <a:pt x="1225" y="625"/>
                    <a:pt x="1295" y="625"/>
                  </a:cubicBezTo>
                  <a:cubicBezTo>
                    <a:pt x="1365" y="625"/>
                    <a:pt x="1422" y="682"/>
                    <a:pt x="1422" y="753"/>
                  </a:cubicBezTo>
                  <a:cubicBezTo>
                    <a:pt x="1422" y="823"/>
                    <a:pt x="1365" y="880"/>
                    <a:pt x="1295" y="880"/>
                  </a:cubicBezTo>
                  <a:close/>
                  <a:moveTo>
                    <a:pt x="1831" y="345"/>
                  </a:moveTo>
                  <a:cubicBezTo>
                    <a:pt x="1760" y="345"/>
                    <a:pt x="1703" y="288"/>
                    <a:pt x="1703" y="217"/>
                  </a:cubicBezTo>
                  <a:cubicBezTo>
                    <a:pt x="1703" y="147"/>
                    <a:pt x="1760" y="90"/>
                    <a:pt x="1831" y="90"/>
                  </a:cubicBezTo>
                  <a:cubicBezTo>
                    <a:pt x="1901" y="90"/>
                    <a:pt x="1958" y="147"/>
                    <a:pt x="1958" y="217"/>
                  </a:cubicBezTo>
                  <a:cubicBezTo>
                    <a:pt x="1958" y="288"/>
                    <a:pt x="1901" y="345"/>
                    <a:pt x="1831" y="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8" name="Forma libre 6"/>
            <p:cNvSpPr>
              <a:spLocks/>
            </p:cNvSpPr>
            <p:nvPr/>
          </p:nvSpPr>
          <p:spPr bwMode="auto">
            <a:xfrm>
              <a:off x="4752975" y="2598738"/>
              <a:ext cx="176213" cy="174625"/>
            </a:xfrm>
            <a:custGeom>
              <a:avLst/>
              <a:gdLst>
                <a:gd name="T0" fmla="*/ 172 w 190"/>
                <a:gd name="T1" fmla="*/ 18 h 186"/>
                <a:gd name="T2" fmla="*/ 109 w 190"/>
                <a:gd name="T3" fmla="*/ 18 h 186"/>
                <a:gd name="T4" fmla="*/ 17 w 190"/>
                <a:gd name="T5" fmla="*/ 109 h 186"/>
                <a:gd name="T6" fmla="*/ 17 w 190"/>
                <a:gd name="T7" fmla="*/ 173 h 186"/>
                <a:gd name="T8" fmla="*/ 49 w 190"/>
                <a:gd name="T9" fmla="*/ 186 h 186"/>
                <a:gd name="T10" fmla="*/ 81 w 190"/>
                <a:gd name="T11" fmla="*/ 173 h 186"/>
                <a:gd name="T12" fmla="*/ 172 w 190"/>
                <a:gd name="T13" fmla="*/ 81 h 186"/>
                <a:gd name="T14" fmla="*/ 172 w 190"/>
                <a:gd name="T15" fmla="*/ 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6">
                  <a:moveTo>
                    <a:pt x="172" y="18"/>
                  </a:moveTo>
                  <a:cubicBezTo>
                    <a:pt x="155" y="0"/>
                    <a:pt x="126" y="0"/>
                    <a:pt x="109" y="18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0" y="127"/>
                    <a:pt x="0" y="155"/>
                    <a:pt x="17" y="173"/>
                  </a:cubicBezTo>
                  <a:cubicBezTo>
                    <a:pt x="26" y="182"/>
                    <a:pt x="37" y="186"/>
                    <a:pt x="49" y="186"/>
                  </a:cubicBezTo>
                  <a:cubicBezTo>
                    <a:pt x="60" y="186"/>
                    <a:pt x="72" y="182"/>
                    <a:pt x="81" y="173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90" y="64"/>
                    <a:pt x="190" y="35"/>
                    <a:pt x="17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9" name="Forma libre 7"/>
            <p:cNvSpPr>
              <a:spLocks/>
            </p:cNvSpPr>
            <p:nvPr/>
          </p:nvSpPr>
          <p:spPr bwMode="auto">
            <a:xfrm>
              <a:off x="5486400" y="2330451"/>
              <a:ext cx="177800" cy="174625"/>
            </a:xfrm>
            <a:custGeom>
              <a:avLst/>
              <a:gdLst>
                <a:gd name="T0" fmla="*/ 173 w 190"/>
                <a:gd name="T1" fmla="*/ 18 h 186"/>
                <a:gd name="T2" fmla="*/ 109 w 190"/>
                <a:gd name="T3" fmla="*/ 18 h 186"/>
                <a:gd name="T4" fmla="*/ 18 w 190"/>
                <a:gd name="T5" fmla="*/ 109 h 186"/>
                <a:gd name="T6" fmla="*/ 18 w 190"/>
                <a:gd name="T7" fmla="*/ 173 h 186"/>
                <a:gd name="T8" fmla="*/ 50 w 190"/>
                <a:gd name="T9" fmla="*/ 186 h 186"/>
                <a:gd name="T10" fmla="*/ 81 w 190"/>
                <a:gd name="T11" fmla="*/ 173 h 186"/>
                <a:gd name="T12" fmla="*/ 173 w 190"/>
                <a:gd name="T13" fmla="*/ 81 h 186"/>
                <a:gd name="T14" fmla="*/ 173 w 190"/>
                <a:gd name="T15" fmla="*/ 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6">
                  <a:moveTo>
                    <a:pt x="173" y="18"/>
                  </a:moveTo>
                  <a:cubicBezTo>
                    <a:pt x="155" y="0"/>
                    <a:pt x="127" y="0"/>
                    <a:pt x="109" y="18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0" y="127"/>
                    <a:pt x="0" y="155"/>
                    <a:pt x="18" y="173"/>
                  </a:cubicBezTo>
                  <a:cubicBezTo>
                    <a:pt x="27" y="182"/>
                    <a:pt x="38" y="186"/>
                    <a:pt x="50" y="186"/>
                  </a:cubicBezTo>
                  <a:cubicBezTo>
                    <a:pt x="61" y="186"/>
                    <a:pt x="73" y="181"/>
                    <a:pt x="81" y="173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90" y="64"/>
                    <a:pt x="190" y="35"/>
                    <a:pt x="173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sp>
        <p:nvSpPr>
          <p:cNvPr id="32" name="Marcador de SmartArt 31"/>
          <p:cNvSpPr>
            <a:spLocks noGrp="1"/>
          </p:cNvSpPr>
          <p:nvPr>
            <p:ph type="dgm" sz="quarter" idx="10"/>
          </p:nvPr>
        </p:nvSpPr>
        <p:spPr>
          <a:xfrm>
            <a:off x="4481688" y="1760538"/>
            <a:ext cx="5148087" cy="32067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en el icono para agregar un elemento gráfico SmartArt</a:t>
            </a:r>
            <a:endParaRPr lang="es-MX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88" y="5728685"/>
            <a:ext cx="589868" cy="717013"/>
          </a:xfrm>
          <a:prstGeom prst="rect">
            <a:avLst/>
          </a:prstGeom>
        </p:spPr>
      </p:pic>
      <p:sp>
        <p:nvSpPr>
          <p:cNvPr id="1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390766" y="6400800"/>
            <a:ext cx="519112" cy="26712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35747C2-8F95-4877-A6E0-6C4C57FBA19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182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88" y="5728685"/>
            <a:ext cx="589868" cy="717013"/>
          </a:xfrm>
          <a:prstGeom prst="rect">
            <a:avLst/>
          </a:prstGeom>
        </p:spPr>
      </p:pic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390766" y="6400800"/>
            <a:ext cx="519112" cy="26712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35747C2-8F95-4877-A6E0-6C4C57FBA19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2045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44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88" y="5728685"/>
            <a:ext cx="589868" cy="717013"/>
          </a:xfrm>
          <a:prstGeom prst="rect">
            <a:avLst/>
          </a:prstGeom>
        </p:spPr>
      </p:pic>
      <p:sp>
        <p:nvSpPr>
          <p:cNvPr id="7" name="Marcador de tabla 6"/>
          <p:cNvSpPr>
            <a:spLocks noGrp="1"/>
          </p:cNvSpPr>
          <p:nvPr>
            <p:ph type="tbl" sz="quarter" idx="13"/>
          </p:nvPr>
        </p:nvSpPr>
        <p:spPr>
          <a:xfrm>
            <a:off x="838200" y="1647825"/>
            <a:ext cx="10515600" cy="44704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en el icono para agregar una tabla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390766" y="6400800"/>
            <a:ext cx="519112" cy="26712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35747C2-8F95-4877-A6E0-6C4C57FBA19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64015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88" y="5728685"/>
            <a:ext cx="589868" cy="717013"/>
          </a:xfrm>
          <a:prstGeom prst="rect">
            <a:avLst/>
          </a:prstGeom>
        </p:spPr>
      </p:pic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390766" y="6400800"/>
            <a:ext cx="519112" cy="26712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35747C2-8F95-4877-A6E0-6C4C57FBA19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20453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801" y="814070"/>
            <a:ext cx="4749776" cy="2224118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1608964" y="4261394"/>
            <a:ext cx="3284537" cy="4191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s-MX" dirty="0" smtClean="0"/>
              <a:t>https://www.indetec.gob.mx/</a:t>
            </a:r>
            <a:endParaRPr lang="es-MX" dirty="0"/>
          </a:p>
        </p:txBody>
      </p:sp>
      <p:sp>
        <p:nvSpPr>
          <p:cNvPr id="11" name="Marcador de texto 3"/>
          <p:cNvSpPr>
            <a:spLocks noGrp="1"/>
          </p:cNvSpPr>
          <p:nvPr>
            <p:ph type="body" sz="quarter" idx="11" hasCustomPrompt="1"/>
          </p:nvPr>
        </p:nvSpPr>
        <p:spPr>
          <a:xfrm>
            <a:off x="1608964" y="4837127"/>
            <a:ext cx="3284537" cy="4191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</a:lstStyle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33 3669 5550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1608964" y="5355888"/>
            <a:ext cx="3284537" cy="71366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</a:lstStyle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Calle Miguel Lerdo de Tejada No. 2469, Arcos Sur, 44500 Guadalajara, Jal.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oogle Shape;5042;p41"/>
          <p:cNvGrpSpPr/>
          <p:nvPr userDrawn="1"/>
        </p:nvGrpSpPr>
        <p:grpSpPr>
          <a:xfrm>
            <a:off x="984439" y="5478520"/>
            <a:ext cx="411665" cy="468403"/>
            <a:chOff x="1516475" y="238075"/>
            <a:chExt cx="424650" cy="483175"/>
          </a:xfrm>
          <a:solidFill>
            <a:srgbClr val="00803B"/>
          </a:solidFill>
        </p:grpSpPr>
        <p:sp>
          <p:nvSpPr>
            <p:cNvPr id="13" name="Google Shape;5043;p41"/>
            <p:cNvSpPr/>
            <p:nvPr/>
          </p:nvSpPr>
          <p:spPr>
            <a:xfrm>
              <a:off x="1516475" y="238075"/>
              <a:ext cx="424650" cy="483175"/>
            </a:xfrm>
            <a:custGeom>
              <a:avLst/>
              <a:gdLst/>
              <a:ahLst/>
              <a:cxnLst/>
              <a:rect l="l" t="t" r="r" b="b"/>
              <a:pathLst>
                <a:path w="16986" h="19327" extrusionOk="0">
                  <a:moveTo>
                    <a:pt x="8491" y="1134"/>
                  </a:moveTo>
                  <a:cubicBezTo>
                    <a:pt x="11302" y="1134"/>
                    <a:pt x="13588" y="3438"/>
                    <a:pt x="13588" y="6267"/>
                  </a:cubicBezTo>
                  <a:cubicBezTo>
                    <a:pt x="13588" y="7318"/>
                    <a:pt x="13262" y="8342"/>
                    <a:pt x="12655" y="9199"/>
                  </a:cubicBezTo>
                  <a:cubicBezTo>
                    <a:pt x="12625" y="9242"/>
                    <a:pt x="12604" y="9272"/>
                    <a:pt x="12595" y="9284"/>
                  </a:cubicBezTo>
                  <a:lnTo>
                    <a:pt x="8491" y="15724"/>
                  </a:lnTo>
                  <a:lnTo>
                    <a:pt x="4388" y="9287"/>
                  </a:lnTo>
                  <a:cubicBezTo>
                    <a:pt x="4382" y="9275"/>
                    <a:pt x="4373" y="9266"/>
                    <a:pt x="4367" y="9257"/>
                  </a:cubicBezTo>
                  <a:cubicBezTo>
                    <a:pt x="4249" y="9091"/>
                    <a:pt x="4140" y="8921"/>
                    <a:pt x="4041" y="8743"/>
                  </a:cubicBezTo>
                  <a:cubicBezTo>
                    <a:pt x="3618" y="7985"/>
                    <a:pt x="3398" y="7134"/>
                    <a:pt x="3398" y="6267"/>
                  </a:cubicBezTo>
                  <a:cubicBezTo>
                    <a:pt x="3398" y="6174"/>
                    <a:pt x="3398" y="6080"/>
                    <a:pt x="3404" y="5990"/>
                  </a:cubicBezTo>
                  <a:cubicBezTo>
                    <a:pt x="3552" y="3266"/>
                    <a:pt x="5786" y="1134"/>
                    <a:pt x="8491" y="1134"/>
                  </a:cubicBezTo>
                  <a:close/>
                  <a:moveTo>
                    <a:pt x="11049" y="13819"/>
                  </a:moveTo>
                  <a:cubicBezTo>
                    <a:pt x="14358" y="14233"/>
                    <a:pt x="15853" y="15289"/>
                    <a:pt x="15853" y="15930"/>
                  </a:cubicBezTo>
                  <a:cubicBezTo>
                    <a:pt x="15853" y="16304"/>
                    <a:pt x="15339" y="16887"/>
                    <a:pt x="13905" y="17397"/>
                  </a:cubicBezTo>
                  <a:cubicBezTo>
                    <a:pt x="12471" y="17910"/>
                    <a:pt x="10545" y="18194"/>
                    <a:pt x="8491" y="18194"/>
                  </a:cubicBezTo>
                  <a:cubicBezTo>
                    <a:pt x="6438" y="18194"/>
                    <a:pt x="4515" y="17910"/>
                    <a:pt x="3077" y="17397"/>
                  </a:cubicBezTo>
                  <a:cubicBezTo>
                    <a:pt x="1640" y="16884"/>
                    <a:pt x="1133" y="16304"/>
                    <a:pt x="1133" y="15930"/>
                  </a:cubicBezTo>
                  <a:cubicBezTo>
                    <a:pt x="1133" y="15289"/>
                    <a:pt x="2625" y="14233"/>
                    <a:pt x="5934" y="13819"/>
                  </a:cubicBezTo>
                  <a:lnTo>
                    <a:pt x="8014" y="17083"/>
                  </a:lnTo>
                  <a:cubicBezTo>
                    <a:pt x="8126" y="17258"/>
                    <a:pt x="8309" y="17346"/>
                    <a:pt x="8491" y="17346"/>
                  </a:cubicBezTo>
                  <a:cubicBezTo>
                    <a:pt x="8674" y="17346"/>
                    <a:pt x="8857" y="17258"/>
                    <a:pt x="8968" y="17083"/>
                  </a:cubicBezTo>
                  <a:lnTo>
                    <a:pt x="11049" y="13819"/>
                  </a:lnTo>
                  <a:close/>
                  <a:moveTo>
                    <a:pt x="8494" y="1"/>
                  </a:moveTo>
                  <a:cubicBezTo>
                    <a:pt x="6947" y="1"/>
                    <a:pt x="5399" y="578"/>
                    <a:pt x="4201" y="1738"/>
                  </a:cubicBezTo>
                  <a:cubicBezTo>
                    <a:pt x="3050" y="2837"/>
                    <a:pt x="2359" y="4338"/>
                    <a:pt x="2274" y="5929"/>
                  </a:cubicBezTo>
                  <a:cubicBezTo>
                    <a:pt x="2268" y="6041"/>
                    <a:pt x="2265" y="6156"/>
                    <a:pt x="2265" y="6267"/>
                  </a:cubicBezTo>
                  <a:cubicBezTo>
                    <a:pt x="2265" y="7327"/>
                    <a:pt x="2534" y="8372"/>
                    <a:pt x="3050" y="9296"/>
                  </a:cubicBezTo>
                  <a:cubicBezTo>
                    <a:pt x="3168" y="9507"/>
                    <a:pt x="3301" y="9713"/>
                    <a:pt x="3440" y="9909"/>
                  </a:cubicBezTo>
                  <a:lnTo>
                    <a:pt x="5267" y="12771"/>
                  </a:lnTo>
                  <a:cubicBezTo>
                    <a:pt x="3953" y="12971"/>
                    <a:pt x="2809" y="13294"/>
                    <a:pt x="1921" y="13713"/>
                  </a:cubicBezTo>
                  <a:cubicBezTo>
                    <a:pt x="333" y="14465"/>
                    <a:pt x="1" y="15332"/>
                    <a:pt x="1" y="15930"/>
                  </a:cubicBezTo>
                  <a:cubicBezTo>
                    <a:pt x="1" y="16648"/>
                    <a:pt x="469" y="17669"/>
                    <a:pt x="2697" y="18466"/>
                  </a:cubicBezTo>
                  <a:cubicBezTo>
                    <a:pt x="4252" y="19022"/>
                    <a:pt x="6311" y="19326"/>
                    <a:pt x="8491" y="19326"/>
                  </a:cubicBezTo>
                  <a:cubicBezTo>
                    <a:pt x="10671" y="19326"/>
                    <a:pt x="12731" y="19022"/>
                    <a:pt x="14286" y="18466"/>
                  </a:cubicBezTo>
                  <a:cubicBezTo>
                    <a:pt x="16514" y="17669"/>
                    <a:pt x="16985" y="16648"/>
                    <a:pt x="16985" y="15930"/>
                  </a:cubicBezTo>
                  <a:cubicBezTo>
                    <a:pt x="16985" y="15332"/>
                    <a:pt x="16650" y="14465"/>
                    <a:pt x="15062" y="13713"/>
                  </a:cubicBezTo>
                  <a:cubicBezTo>
                    <a:pt x="14174" y="13294"/>
                    <a:pt x="13030" y="12971"/>
                    <a:pt x="11716" y="12768"/>
                  </a:cubicBezTo>
                  <a:lnTo>
                    <a:pt x="13549" y="9897"/>
                  </a:lnTo>
                  <a:lnTo>
                    <a:pt x="13561" y="9879"/>
                  </a:lnTo>
                  <a:cubicBezTo>
                    <a:pt x="13567" y="9873"/>
                    <a:pt x="13570" y="9867"/>
                    <a:pt x="13576" y="9861"/>
                  </a:cubicBezTo>
                  <a:cubicBezTo>
                    <a:pt x="15327" y="7382"/>
                    <a:pt x="15041" y="3997"/>
                    <a:pt x="12897" y="1847"/>
                  </a:cubicBezTo>
                  <a:cubicBezTo>
                    <a:pt x="11689" y="618"/>
                    <a:pt x="10092" y="1"/>
                    <a:pt x="84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4" name="Google Shape;5044;p41"/>
            <p:cNvSpPr/>
            <p:nvPr/>
          </p:nvSpPr>
          <p:spPr>
            <a:xfrm>
              <a:off x="1652425" y="324000"/>
              <a:ext cx="147150" cy="141575"/>
            </a:xfrm>
            <a:custGeom>
              <a:avLst/>
              <a:gdLst/>
              <a:ahLst/>
              <a:cxnLst/>
              <a:rect l="l" t="t" r="r" b="b"/>
              <a:pathLst>
                <a:path w="5886" h="5663" extrusionOk="0">
                  <a:moveTo>
                    <a:pt x="3054" y="1131"/>
                  </a:moveTo>
                  <a:cubicBezTo>
                    <a:pt x="3495" y="1131"/>
                    <a:pt x="3930" y="1303"/>
                    <a:pt x="4255" y="1629"/>
                  </a:cubicBezTo>
                  <a:cubicBezTo>
                    <a:pt x="4741" y="2115"/>
                    <a:pt x="4886" y="2845"/>
                    <a:pt x="4623" y="3480"/>
                  </a:cubicBezTo>
                  <a:cubicBezTo>
                    <a:pt x="4361" y="4114"/>
                    <a:pt x="3742" y="4530"/>
                    <a:pt x="3053" y="4530"/>
                  </a:cubicBezTo>
                  <a:cubicBezTo>
                    <a:pt x="2114" y="4527"/>
                    <a:pt x="1356" y="3769"/>
                    <a:pt x="1356" y="2830"/>
                  </a:cubicBezTo>
                  <a:cubicBezTo>
                    <a:pt x="1356" y="2142"/>
                    <a:pt x="1770" y="1523"/>
                    <a:pt x="2404" y="1260"/>
                  </a:cubicBezTo>
                  <a:cubicBezTo>
                    <a:pt x="2614" y="1173"/>
                    <a:pt x="2835" y="1131"/>
                    <a:pt x="3054" y="1131"/>
                  </a:cubicBezTo>
                  <a:close/>
                  <a:moveTo>
                    <a:pt x="3053" y="0"/>
                  </a:moveTo>
                  <a:cubicBezTo>
                    <a:pt x="2316" y="0"/>
                    <a:pt x="1593" y="287"/>
                    <a:pt x="1051" y="828"/>
                  </a:cubicBezTo>
                  <a:cubicBezTo>
                    <a:pt x="242" y="1638"/>
                    <a:pt x="1" y="2855"/>
                    <a:pt x="439" y="3914"/>
                  </a:cubicBezTo>
                  <a:cubicBezTo>
                    <a:pt x="876" y="4971"/>
                    <a:pt x="1909" y="5663"/>
                    <a:pt x="3053" y="5663"/>
                  </a:cubicBezTo>
                  <a:cubicBezTo>
                    <a:pt x="4617" y="5660"/>
                    <a:pt x="5883" y="4394"/>
                    <a:pt x="5886" y="2830"/>
                  </a:cubicBezTo>
                  <a:cubicBezTo>
                    <a:pt x="5886" y="1686"/>
                    <a:pt x="5194" y="653"/>
                    <a:pt x="4137" y="216"/>
                  </a:cubicBezTo>
                  <a:cubicBezTo>
                    <a:pt x="3786" y="70"/>
                    <a:pt x="3418" y="0"/>
                    <a:pt x="3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15" name="Google Shape;5125;p41"/>
          <p:cNvSpPr/>
          <p:nvPr userDrawn="1"/>
        </p:nvSpPr>
        <p:spPr>
          <a:xfrm>
            <a:off x="972415" y="4837127"/>
            <a:ext cx="435713" cy="419100"/>
          </a:xfrm>
          <a:custGeom>
            <a:avLst/>
            <a:gdLst/>
            <a:ahLst/>
            <a:cxnLst/>
            <a:rect l="l" t="t" r="r" b="b"/>
            <a:pathLst>
              <a:path w="20089" h="19323" extrusionOk="0">
                <a:moveTo>
                  <a:pt x="4477" y="1134"/>
                </a:moveTo>
                <a:cubicBezTo>
                  <a:pt x="4624" y="1134"/>
                  <a:pt x="4765" y="1194"/>
                  <a:pt x="4868" y="1300"/>
                </a:cubicBezTo>
                <a:lnTo>
                  <a:pt x="7268" y="3694"/>
                </a:lnTo>
                <a:cubicBezTo>
                  <a:pt x="7489" y="3915"/>
                  <a:pt x="7489" y="4271"/>
                  <a:pt x="7268" y="4494"/>
                </a:cubicBezTo>
                <a:lnTo>
                  <a:pt x="6870" y="4893"/>
                </a:lnTo>
                <a:lnTo>
                  <a:pt x="3669" y="1692"/>
                </a:lnTo>
                <a:lnTo>
                  <a:pt x="4068" y="1300"/>
                </a:lnTo>
                <a:cubicBezTo>
                  <a:pt x="4173" y="1191"/>
                  <a:pt x="4315" y="1134"/>
                  <a:pt x="4466" y="1134"/>
                </a:cubicBezTo>
                <a:cubicBezTo>
                  <a:pt x="4470" y="1134"/>
                  <a:pt x="4473" y="1134"/>
                  <a:pt x="4477" y="1134"/>
                </a:cubicBezTo>
                <a:close/>
                <a:moveTo>
                  <a:pt x="15822" y="12484"/>
                </a:moveTo>
                <a:cubicBezTo>
                  <a:pt x="15973" y="12484"/>
                  <a:pt x="16118" y="12544"/>
                  <a:pt x="16224" y="12650"/>
                </a:cubicBezTo>
                <a:lnTo>
                  <a:pt x="18624" y="15053"/>
                </a:lnTo>
                <a:cubicBezTo>
                  <a:pt x="18845" y="15274"/>
                  <a:pt x="18845" y="15633"/>
                  <a:pt x="18624" y="15854"/>
                </a:cubicBezTo>
                <a:lnTo>
                  <a:pt x="18226" y="16255"/>
                </a:lnTo>
                <a:lnTo>
                  <a:pt x="15022" y="13051"/>
                </a:lnTo>
                <a:lnTo>
                  <a:pt x="15421" y="12650"/>
                </a:lnTo>
                <a:cubicBezTo>
                  <a:pt x="15526" y="12544"/>
                  <a:pt x="15671" y="12484"/>
                  <a:pt x="15822" y="12484"/>
                </a:cubicBezTo>
                <a:close/>
                <a:moveTo>
                  <a:pt x="2881" y="2508"/>
                </a:moveTo>
                <a:lnTo>
                  <a:pt x="6073" y="5699"/>
                </a:lnTo>
                <a:cubicBezTo>
                  <a:pt x="5227" y="6656"/>
                  <a:pt x="5275" y="8103"/>
                  <a:pt x="6175" y="9005"/>
                </a:cubicBezTo>
                <a:lnTo>
                  <a:pt x="10910" y="13743"/>
                </a:lnTo>
                <a:cubicBezTo>
                  <a:pt x="11379" y="14214"/>
                  <a:pt x="11998" y="14451"/>
                  <a:pt x="12618" y="14451"/>
                </a:cubicBezTo>
                <a:cubicBezTo>
                  <a:pt x="13188" y="14451"/>
                  <a:pt x="13758" y="14252"/>
                  <a:pt x="14216" y="13849"/>
                </a:cubicBezTo>
                <a:lnTo>
                  <a:pt x="17408" y="17040"/>
                </a:lnTo>
                <a:cubicBezTo>
                  <a:pt x="16480" y="17810"/>
                  <a:pt x="15350" y="18190"/>
                  <a:pt x="14222" y="18190"/>
                </a:cubicBezTo>
                <a:cubicBezTo>
                  <a:pt x="12939" y="18190"/>
                  <a:pt x="11660" y="17697"/>
                  <a:pt x="10689" y="16726"/>
                </a:cubicBezTo>
                <a:lnTo>
                  <a:pt x="10692" y="16726"/>
                </a:lnTo>
                <a:lnTo>
                  <a:pt x="3192" y="9226"/>
                </a:lnTo>
                <a:cubicBezTo>
                  <a:pt x="1371" y="7402"/>
                  <a:pt x="1235" y="4491"/>
                  <a:pt x="2881" y="2508"/>
                </a:cubicBezTo>
                <a:close/>
                <a:moveTo>
                  <a:pt x="4468" y="1"/>
                </a:moveTo>
                <a:cubicBezTo>
                  <a:pt x="4034" y="1"/>
                  <a:pt x="3600" y="166"/>
                  <a:pt x="3267" y="497"/>
                </a:cubicBezTo>
                <a:lnTo>
                  <a:pt x="2473" y="1285"/>
                </a:lnTo>
                <a:lnTo>
                  <a:pt x="2464" y="1294"/>
                </a:lnTo>
                <a:lnTo>
                  <a:pt x="2458" y="1300"/>
                </a:lnTo>
                <a:lnTo>
                  <a:pt x="2392" y="1366"/>
                </a:lnTo>
                <a:cubicBezTo>
                  <a:pt x="0" y="3758"/>
                  <a:pt x="0" y="7635"/>
                  <a:pt x="2392" y="10026"/>
                </a:cubicBezTo>
                <a:lnTo>
                  <a:pt x="9889" y="17529"/>
                </a:lnTo>
                <a:cubicBezTo>
                  <a:pt x="11086" y="18725"/>
                  <a:pt x="12654" y="19323"/>
                  <a:pt x="14222" y="19323"/>
                </a:cubicBezTo>
                <a:cubicBezTo>
                  <a:pt x="15789" y="19323"/>
                  <a:pt x="17356" y="18725"/>
                  <a:pt x="18552" y="17529"/>
                </a:cubicBezTo>
                <a:lnTo>
                  <a:pt x="18624" y="17457"/>
                </a:lnTo>
                <a:lnTo>
                  <a:pt x="19425" y="16657"/>
                </a:lnTo>
                <a:cubicBezTo>
                  <a:pt x="20089" y="15992"/>
                  <a:pt x="20089" y="14917"/>
                  <a:pt x="19425" y="14253"/>
                </a:cubicBezTo>
                <a:lnTo>
                  <a:pt x="17024" y="11850"/>
                </a:lnTo>
                <a:cubicBezTo>
                  <a:pt x="16692" y="11518"/>
                  <a:pt x="16257" y="11352"/>
                  <a:pt x="15822" y="11352"/>
                </a:cubicBezTo>
                <a:cubicBezTo>
                  <a:pt x="15388" y="11352"/>
                  <a:pt x="14953" y="11518"/>
                  <a:pt x="14621" y="11850"/>
                </a:cubicBezTo>
                <a:lnTo>
                  <a:pt x="13820" y="12650"/>
                </a:lnTo>
                <a:lnTo>
                  <a:pt x="13531" y="12943"/>
                </a:lnTo>
                <a:cubicBezTo>
                  <a:pt x="13278" y="13193"/>
                  <a:pt x="12949" y="13319"/>
                  <a:pt x="12620" y="13319"/>
                </a:cubicBezTo>
                <a:cubicBezTo>
                  <a:pt x="12291" y="13319"/>
                  <a:pt x="11962" y="13193"/>
                  <a:pt x="11710" y="12943"/>
                </a:cubicBezTo>
                <a:lnTo>
                  <a:pt x="6978" y="8205"/>
                </a:lnTo>
                <a:cubicBezTo>
                  <a:pt x="6474" y="7704"/>
                  <a:pt x="6474" y="6889"/>
                  <a:pt x="6978" y="6385"/>
                </a:cubicBezTo>
                <a:lnTo>
                  <a:pt x="7268" y="6095"/>
                </a:lnTo>
                <a:lnTo>
                  <a:pt x="8068" y="5294"/>
                </a:lnTo>
                <a:cubicBezTo>
                  <a:pt x="8733" y="4630"/>
                  <a:pt x="8733" y="3555"/>
                  <a:pt x="8068" y="2891"/>
                </a:cubicBezTo>
                <a:lnTo>
                  <a:pt x="5668" y="497"/>
                </a:lnTo>
                <a:cubicBezTo>
                  <a:pt x="5336" y="166"/>
                  <a:pt x="4902" y="1"/>
                  <a:pt x="4468" y="1"/>
                </a:cubicBezTo>
                <a:close/>
              </a:path>
            </a:pathLst>
          </a:custGeom>
          <a:solidFill>
            <a:srgbClr val="0080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16" name="Google Shape;5138;p41"/>
          <p:cNvSpPr/>
          <p:nvPr userDrawn="1"/>
        </p:nvSpPr>
        <p:spPr>
          <a:xfrm>
            <a:off x="980677" y="4261393"/>
            <a:ext cx="419188" cy="419101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rgbClr val="0080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17" name="Marcador de texto 3"/>
          <p:cNvSpPr>
            <a:spLocks noGrp="1"/>
          </p:cNvSpPr>
          <p:nvPr>
            <p:ph type="body" sz="quarter" idx="13" hasCustomPrompt="1"/>
          </p:nvPr>
        </p:nvSpPr>
        <p:spPr>
          <a:xfrm>
            <a:off x="8072394" y="4261394"/>
            <a:ext cx="3284537" cy="4191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s-MX" dirty="0" smtClean="0"/>
              <a:t>INDETECMX</a:t>
            </a:r>
            <a:endParaRPr lang="es-MX" dirty="0"/>
          </a:p>
        </p:txBody>
      </p:sp>
      <p:sp>
        <p:nvSpPr>
          <p:cNvPr id="18" name="Marcador de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8072394" y="4841143"/>
            <a:ext cx="3284537" cy="4191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</a:lstStyle>
          <a:p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INDETEC_mx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964" y="4618842"/>
            <a:ext cx="864430" cy="86369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94" y="4039093"/>
            <a:ext cx="863699" cy="86369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95" y="5198591"/>
            <a:ext cx="863699" cy="863699"/>
          </a:xfrm>
          <a:prstGeom prst="rect">
            <a:avLst/>
          </a:prstGeom>
        </p:spPr>
      </p:pic>
      <p:sp>
        <p:nvSpPr>
          <p:cNvPr id="25" name="Marcador de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8072394" y="5420891"/>
            <a:ext cx="3284537" cy="4191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</a:lstStyle>
          <a:p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Indetec_mx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7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1" y="2027208"/>
            <a:ext cx="12192000" cy="1768415"/>
          </a:xfrm>
          <a:prstGeom prst="rect">
            <a:avLst/>
          </a:prstGeom>
          <a:solidFill>
            <a:srgbClr val="4CB196"/>
          </a:solidFill>
          <a:ln>
            <a:solidFill>
              <a:srgbClr val="4CB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 userDrawn="1"/>
        </p:nvSpPr>
        <p:spPr>
          <a:xfrm>
            <a:off x="2613803" y="6434359"/>
            <a:ext cx="6737231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/>
              <a:t>Organismo </a:t>
            </a:r>
            <a:r>
              <a:rPr lang="es-MX" sz="2000" dirty="0"/>
              <a:t>del Sistema Nacional de Coordinación Fiscal</a:t>
            </a:r>
          </a:p>
        </p:txBody>
      </p:sp>
    </p:spTree>
    <p:extLst>
      <p:ext uri="{BB962C8B-B14F-4D97-AF65-F5344CB8AC3E}">
        <p14:creationId xmlns:p14="http://schemas.microsoft.com/office/powerpoint/2010/main" val="184598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669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64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fo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390766" y="6400800"/>
            <a:ext cx="519112" cy="26712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35747C2-8F95-4877-A6E0-6C4C57FBA194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8" name="Rectangle 45">
            <a:extLst>
              <a:ext uri="{FF2B5EF4-FFF2-40B4-BE49-F238E27FC236}">
                <a16:creationId xmlns="" xmlns:a16="http://schemas.microsoft.com/office/drawing/2014/main" id="{3BA28A45-36E1-4BE4-8AE6-39722FE236D8}"/>
              </a:ext>
            </a:extLst>
          </p:cNvPr>
          <p:cNvSpPr/>
          <p:nvPr userDrawn="1"/>
        </p:nvSpPr>
        <p:spPr>
          <a:xfrm>
            <a:off x="0" y="270413"/>
            <a:ext cx="4495800" cy="853475"/>
          </a:xfrm>
          <a:prstGeom prst="rect">
            <a:avLst/>
          </a:prstGeom>
          <a:solidFill>
            <a:srgbClr val="008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5671892" y="198566"/>
            <a:ext cx="6223782" cy="816561"/>
          </a:xfrm>
          <a:prstGeom prst="rect">
            <a:avLst/>
          </a:prstGeom>
        </p:spPr>
        <p:txBody>
          <a:bodyPr/>
          <a:lstStyle>
            <a:lvl1pPr>
              <a:defRPr sz="1800" b="0" i="0"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5678511" y="1121409"/>
            <a:ext cx="6227894" cy="769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8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5678511" y="2044155"/>
            <a:ext cx="6227894" cy="769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Marcador de texto 2"/>
          <p:cNvSpPr>
            <a:spLocks noGrp="1"/>
          </p:cNvSpPr>
          <p:nvPr>
            <p:ph type="body" sz="quarter" idx="15"/>
          </p:nvPr>
        </p:nvSpPr>
        <p:spPr>
          <a:xfrm>
            <a:off x="5678511" y="2981607"/>
            <a:ext cx="6227894" cy="769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6" hasCustomPrompt="1"/>
          </p:nvPr>
        </p:nvSpPr>
        <p:spPr>
          <a:xfrm>
            <a:off x="487363" y="402999"/>
            <a:ext cx="378936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</a:lstStyle>
          <a:p>
            <a:pPr algn="ctr"/>
            <a:r>
              <a:rPr lang="es-MX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endParaRPr lang="es-MX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4436878" y="233504"/>
            <a:ext cx="1184386" cy="74668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smtClean="0"/>
              <a:t>01.</a:t>
            </a:r>
            <a:endParaRPr lang="es-MX" dirty="0"/>
          </a:p>
        </p:txBody>
      </p:sp>
      <p:sp>
        <p:nvSpPr>
          <p:cNvPr id="17" name="Marcador de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447609" y="1133022"/>
            <a:ext cx="1184386" cy="74668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smtClean="0"/>
              <a:t>02.</a:t>
            </a:r>
            <a:endParaRPr lang="es-MX" dirty="0"/>
          </a:p>
        </p:txBody>
      </p:sp>
      <p:sp>
        <p:nvSpPr>
          <p:cNvPr id="19" name="Marcador de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4447609" y="2056753"/>
            <a:ext cx="1184386" cy="74668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smtClean="0"/>
              <a:t>03.</a:t>
            </a:r>
            <a:endParaRPr lang="es-MX" dirty="0"/>
          </a:p>
        </p:txBody>
      </p:sp>
      <p:sp>
        <p:nvSpPr>
          <p:cNvPr id="20" name="Marcador de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4447609" y="2995310"/>
            <a:ext cx="1184386" cy="74668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smtClean="0"/>
              <a:t>04.</a:t>
            </a:r>
            <a:endParaRPr lang="es-MX" dirty="0"/>
          </a:p>
        </p:txBody>
      </p:sp>
      <p:sp>
        <p:nvSpPr>
          <p:cNvPr id="15" name="Marcador de texto 2"/>
          <p:cNvSpPr>
            <a:spLocks noGrp="1"/>
          </p:cNvSpPr>
          <p:nvPr>
            <p:ph type="body" sz="quarter" idx="25"/>
          </p:nvPr>
        </p:nvSpPr>
        <p:spPr>
          <a:xfrm>
            <a:off x="5667780" y="3943392"/>
            <a:ext cx="6227894" cy="769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8" name="Marcador de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4436878" y="3957095"/>
            <a:ext cx="1184386" cy="74668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smtClean="0"/>
              <a:t>05.</a:t>
            </a:r>
            <a:endParaRPr lang="es-MX" dirty="0"/>
          </a:p>
        </p:txBody>
      </p:sp>
      <p:sp>
        <p:nvSpPr>
          <p:cNvPr id="21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5678511" y="4891456"/>
            <a:ext cx="6227894" cy="769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Marcador de texto 3"/>
          <p:cNvSpPr>
            <a:spLocks noGrp="1"/>
          </p:cNvSpPr>
          <p:nvPr>
            <p:ph type="body" sz="quarter" idx="28" hasCustomPrompt="1"/>
          </p:nvPr>
        </p:nvSpPr>
        <p:spPr>
          <a:xfrm>
            <a:off x="4447609" y="4905159"/>
            <a:ext cx="1184386" cy="74668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smtClean="0"/>
              <a:t>06.</a:t>
            </a:r>
            <a:endParaRPr lang="es-MX" dirty="0"/>
          </a:p>
        </p:txBody>
      </p:sp>
      <p:sp>
        <p:nvSpPr>
          <p:cNvPr id="24" name="Marcador de texto 2"/>
          <p:cNvSpPr>
            <a:spLocks noGrp="1"/>
          </p:cNvSpPr>
          <p:nvPr>
            <p:ph type="body" sz="quarter" idx="29"/>
          </p:nvPr>
        </p:nvSpPr>
        <p:spPr>
          <a:xfrm>
            <a:off x="5678511" y="5819383"/>
            <a:ext cx="6227894" cy="769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Marcador de texto 3"/>
          <p:cNvSpPr>
            <a:spLocks noGrp="1"/>
          </p:cNvSpPr>
          <p:nvPr>
            <p:ph type="body" sz="quarter" idx="30" hasCustomPrompt="1"/>
          </p:nvPr>
        </p:nvSpPr>
        <p:spPr>
          <a:xfrm>
            <a:off x="4447609" y="5833086"/>
            <a:ext cx="1184386" cy="74668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smtClean="0"/>
              <a:t>07.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61738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790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092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545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519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403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326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548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1416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6091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47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23782" cy="816561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88" y="5728685"/>
            <a:ext cx="589868" cy="717013"/>
          </a:xfrm>
          <a:prstGeom prst="rect">
            <a:avLst/>
          </a:prstGeom>
        </p:spPr>
      </p:pic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390766" y="6400800"/>
            <a:ext cx="519112" cy="26712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35747C2-8F95-4877-A6E0-6C4C57FBA19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55222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682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8734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8894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5897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354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6238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779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5605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1307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65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gris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7568418" y="365125"/>
            <a:ext cx="4623582" cy="8165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37230" y="464235"/>
            <a:ext cx="4137269" cy="618342"/>
          </a:xfrm>
          <a:prstGeom prst="rect">
            <a:avLst/>
          </a:prstGeom>
        </p:spPr>
        <p:txBody>
          <a:bodyPr anchor="ctr"/>
          <a:lstStyle>
            <a:lvl1pPr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88" y="5728685"/>
            <a:ext cx="589868" cy="717013"/>
          </a:xfrm>
          <a:prstGeom prst="rect">
            <a:avLst/>
          </a:prstGeom>
        </p:spPr>
      </p:pic>
      <p:sp>
        <p:nvSpPr>
          <p:cNvPr id="14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365125"/>
            <a:ext cx="6223782" cy="828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390766" y="6400800"/>
            <a:ext cx="519112" cy="26712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35747C2-8F95-4877-A6E0-6C4C57FBA19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3466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8657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7831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4585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8955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367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9268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2061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3689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6211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37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92828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6671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823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0142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7093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4624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6962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5450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3660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6305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756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6015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5771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9379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4732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19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0567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2867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4865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3764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ítulo 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5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82" y="4998720"/>
            <a:ext cx="3970636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9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fo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390766" y="6400800"/>
            <a:ext cx="519112" cy="26712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747C2-8F95-4877-A6E0-6C4C57FBA19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88" y="5728685"/>
            <a:ext cx="589868" cy="717013"/>
          </a:xfrm>
          <a:prstGeom prst="rect">
            <a:avLst/>
          </a:prstGeom>
        </p:spPr>
      </p:pic>
      <p:sp>
        <p:nvSpPr>
          <p:cNvPr id="8" name="Rectangle 45">
            <a:extLst>
              <a:ext uri="{FF2B5EF4-FFF2-40B4-BE49-F238E27FC236}">
                <a16:creationId xmlns="" xmlns:a16="http://schemas.microsoft.com/office/drawing/2014/main" id="{3BA28A45-36E1-4BE4-8AE6-39722FE236D8}"/>
              </a:ext>
            </a:extLst>
          </p:cNvPr>
          <p:cNvSpPr/>
          <p:nvPr userDrawn="1"/>
        </p:nvSpPr>
        <p:spPr>
          <a:xfrm>
            <a:off x="0" y="515114"/>
            <a:ext cx="4495800" cy="853475"/>
          </a:xfrm>
          <a:prstGeom prst="rect">
            <a:avLst/>
          </a:prstGeom>
          <a:solidFill>
            <a:srgbClr val="008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4499912" y="2001609"/>
            <a:ext cx="6223782" cy="816561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4495800" y="3052012"/>
            <a:ext cx="6227894" cy="769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8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4495800" y="4080127"/>
            <a:ext cx="6227894" cy="769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Marcador de texto 2"/>
          <p:cNvSpPr>
            <a:spLocks noGrp="1"/>
          </p:cNvSpPr>
          <p:nvPr>
            <p:ph type="body" sz="quarter" idx="15"/>
          </p:nvPr>
        </p:nvSpPr>
        <p:spPr>
          <a:xfrm>
            <a:off x="4495800" y="5108122"/>
            <a:ext cx="6227894" cy="769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Rectángulo 15"/>
          <p:cNvSpPr/>
          <p:nvPr userDrawn="1"/>
        </p:nvSpPr>
        <p:spPr>
          <a:xfrm>
            <a:off x="487691" y="1661920"/>
            <a:ext cx="2730691" cy="47223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Coloca aquí una imagen del tema de tu presentación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6" hasCustomPrompt="1"/>
          </p:nvPr>
        </p:nvSpPr>
        <p:spPr>
          <a:xfrm>
            <a:off x="487363" y="647700"/>
            <a:ext cx="3789362" cy="59055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</a:lstStyle>
          <a:p>
            <a:pPr algn="ctr"/>
            <a:r>
              <a:rPr lang="es-MX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endParaRPr lang="es-MX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264898" y="2036547"/>
            <a:ext cx="1184386" cy="74668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5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smtClean="0"/>
              <a:t>01.</a:t>
            </a:r>
            <a:endParaRPr lang="es-MX" dirty="0"/>
          </a:p>
        </p:txBody>
      </p:sp>
      <p:sp>
        <p:nvSpPr>
          <p:cNvPr id="17" name="Marcador de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3264898" y="3063625"/>
            <a:ext cx="1184386" cy="74668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5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smtClean="0"/>
              <a:t>02.</a:t>
            </a:r>
            <a:endParaRPr lang="es-MX" dirty="0"/>
          </a:p>
        </p:txBody>
      </p:sp>
      <p:sp>
        <p:nvSpPr>
          <p:cNvPr id="19" name="Marcador de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3264898" y="4092725"/>
            <a:ext cx="1184386" cy="74668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5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smtClean="0"/>
              <a:t>03.</a:t>
            </a:r>
            <a:endParaRPr lang="es-MX" dirty="0"/>
          </a:p>
        </p:txBody>
      </p:sp>
      <p:sp>
        <p:nvSpPr>
          <p:cNvPr id="20" name="Marcador de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3264898" y="5121825"/>
            <a:ext cx="1184386" cy="74668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5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smtClean="0"/>
              <a:t>04.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3046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8537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88" y="5728685"/>
            <a:ext cx="589868" cy="717013"/>
          </a:xfrm>
          <a:prstGeom prst="rect">
            <a:avLst/>
          </a:prstGeom>
        </p:spPr>
      </p:pic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390766" y="6400800"/>
            <a:ext cx="519112" cy="26712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35747C2-8F95-4877-A6E0-6C4C57FBA19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31983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23782" cy="816561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88" y="5728685"/>
            <a:ext cx="589868" cy="717013"/>
          </a:xfrm>
          <a:prstGeom prst="rect">
            <a:avLst/>
          </a:prstGeom>
        </p:spPr>
      </p:pic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390766" y="6400800"/>
            <a:ext cx="519112" cy="26712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747C2-8F95-4877-A6E0-6C4C57FBA19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58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gris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7568418" y="365125"/>
            <a:ext cx="4623582" cy="8165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37230" y="464235"/>
            <a:ext cx="4137269" cy="618342"/>
          </a:xfrm>
          <a:prstGeom prst="rect">
            <a:avLst/>
          </a:prstGeom>
        </p:spPr>
        <p:txBody>
          <a:bodyPr anchor="ctr"/>
          <a:lstStyle>
            <a:lvl1pPr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88" y="5728685"/>
            <a:ext cx="589868" cy="717013"/>
          </a:xfrm>
          <a:prstGeom prst="rect">
            <a:avLst/>
          </a:prstGeom>
        </p:spPr>
      </p:pic>
      <p:sp>
        <p:nvSpPr>
          <p:cNvPr id="14" name="Marcador de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365125"/>
            <a:ext cx="6223782" cy="828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390766" y="6400800"/>
            <a:ext cx="519112" cy="26712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747C2-8F95-4877-A6E0-6C4C57FBA19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58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50572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850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8537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88" y="5728685"/>
            <a:ext cx="589868" cy="717013"/>
          </a:xfrm>
          <a:prstGeom prst="rect">
            <a:avLst/>
          </a:prstGeom>
        </p:spPr>
      </p:pic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390766" y="6400800"/>
            <a:ext cx="519112" cy="26712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747C2-8F95-4877-A6E0-6C4C57FBA19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59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14510" y="2686538"/>
            <a:ext cx="2162981" cy="3472192"/>
          </a:xfrm>
          <a:prstGeom prst="rect">
            <a:avLst/>
          </a:prstGeom>
          <a:gradFill flip="none" rotWithShape="1">
            <a:gsLst>
              <a:gs pos="69000">
                <a:srgbClr val="C8E1B7"/>
              </a:gs>
              <a:gs pos="100000">
                <a:schemeClr val="bg1">
                  <a:alpha val="0"/>
                </a:schemeClr>
              </a:gs>
              <a:gs pos="0">
                <a:schemeClr val="tx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55846" y="1409700"/>
            <a:ext cx="3680308" cy="2453538"/>
            <a:chOff x="4064749" y="1192972"/>
            <a:chExt cx="4062503" cy="2708336"/>
          </a:xfrm>
        </p:grpSpPr>
        <p:graphicFrame>
          <p:nvGraphicFramePr>
            <p:cNvPr id="12" name="Gráfico 11"/>
            <p:cNvGraphicFramePr/>
            <p:nvPr>
              <p:extLst/>
            </p:nvPr>
          </p:nvGraphicFramePr>
          <p:xfrm>
            <a:off x="4064749" y="1192972"/>
            <a:ext cx="4062503" cy="27083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Elipse 12"/>
            <p:cNvSpPr/>
            <p:nvPr/>
          </p:nvSpPr>
          <p:spPr>
            <a:xfrm>
              <a:off x="5302166" y="1753306"/>
              <a:ext cx="1587668" cy="15876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6" name="Rectángulo 1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7712" y="2695609"/>
            <a:ext cx="2173221" cy="3471990"/>
          </a:xfrm>
          <a:prstGeom prst="rect">
            <a:avLst/>
          </a:prstGeom>
          <a:gradFill flip="none" rotWithShape="1">
            <a:gsLst>
              <a:gs pos="64000">
                <a:srgbClr val="7E8C75"/>
              </a:gs>
              <a:gs pos="100000">
                <a:schemeClr val="bg1">
                  <a:alpha val="0"/>
                </a:schemeClr>
              </a:gs>
              <a:gs pos="0">
                <a:schemeClr val="tx2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7" name="Grupo 16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04169" y="1411170"/>
            <a:ext cx="3680307" cy="2453539"/>
            <a:chOff x="-20046" y="1192971"/>
            <a:chExt cx="4062503" cy="2708336"/>
          </a:xfrm>
        </p:grpSpPr>
        <p:sp>
          <p:nvSpPr>
            <p:cNvPr id="18" name="Elipse 17"/>
            <p:cNvSpPr/>
            <p:nvPr/>
          </p:nvSpPr>
          <p:spPr>
            <a:xfrm>
              <a:off x="1217371" y="1753306"/>
              <a:ext cx="1587668" cy="15876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aphicFrame>
          <p:nvGraphicFramePr>
            <p:cNvPr id="20" name="Gráfico 19"/>
            <p:cNvGraphicFramePr/>
            <p:nvPr>
              <p:extLst/>
            </p:nvPr>
          </p:nvGraphicFramePr>
          <p:xfrm>
            <a:off x="-20046" y="1192971"/>
            <a:ext cx="4062503" cy="27083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26" name="Rectángulo 2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57488" y="2699686"/>
            <a:ext cx="2180381" cy="3447372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7" name="Grupo 26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07524" y="1409700"/>
            <a:ext cx="3680308" cy="2453538"/>
            <a:chOff x="8149543" y="1192972"/>
            <a:chExt cx="4062503" cy="2708336"/>
          </a:xfrm>
        </p:grpSpPr>
        <p:sp>
          <p:nvSpPr>
            <p:cNvPr id="28" name="Elipse 27"/>
            <p:cNvSpPr/>
            <p:nvPr/>
          </p:nvSpPr>
          <p:spPr>
            <a:xfrm>
              <a:off x="9386960" y="1753306"/>
              <a:ext cx="1587668" cy="15876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aphicFrame>
          <p:nvGraphicFramePr>
            <p:cNvPr id="30" name="Gráfico 29"/>
            <p:cNvGraphicFramePr/>
            <p:nvPr>
              <p:extLst/>
            </p:nvPr>
          </p:nvGraphicFramePr>
          <p:xfrm>
            <a:off x="8149543" y="1192972"/>
            <a:ext cx="4062503" cy="27083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1064171" y="4040488"/>
            <a:ext cx="2166762" cy="19654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 sz="1800">
                <a:latin typeface="+mn-lt"/>
              </a:defRPr>
            </a:lvl2pPr>
            <a:lvl3pPr marL="914400" indent="0">
              <a:buFontTx/>
              <a:buNone/>
              <a:defRPr sz="1600">
                <a:latin typeface="+mn-lt"/>
              </a:defRPr>
            </a:lvl3pPr>
            <a:lvl4pPr marL="1371600" indent="0">
              <a:buFontTx/>
              <a:buNone/>
              <a:defRPr sz="1400">
                <a:latin typeface="+mn-lt"/>
              </a:defRPr>
            </a:lvl4pPr>
            <a:lvl5pPr marL="1828800" indent="0">
              <a:buFontTx/>
              <a:buNone/>
              <a:defRPr sz="1400">
                <a:latin typeface="+mn-lt"/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5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5006557" y="4040488"/>
            <a:ext cx="2166762" cy="19654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457200" indent="0">
              <a:buFontTx/>
              <a:buNone/>
              <a:defRPr sz="1800">
                <a:latin typeface="+mn-lt"/>
              </a:defRPr>
            </a:lvl2pPr>
            <a:lvl3pPr marL="914400" indent="0">
              <a:buFontTx/>
              <a:buNone/>
              <a:defRPr sz="1600">
                <a:latin typeface="+mn-lt"/>
              </a:defRPr>
            </a:lvl3pPr>
            <a:lvl4pPr marL="1371600" indent="0">
              <a:buFontTx/>
              <a:buNone/>
              <a:defRPr sz="1400">
                <a:latin typeface="+mn-lt"/>
              </a:defRPr>
            </a:lvl4pPr>
            <a:lvl5pPr marL="1828800" indent="0">
              <a:buFontTx/>
              <a:buNone/>
              <a:defRPr sz="1400">
                <a:latin typeface="+mn-lt"/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6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8948943" y="4040488"/>
            <a:ext cx="2166762" cy="19654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457200" indent="0">
              <a:buFontTx/>
              <a:buNone/>
              <a:defRPr sz="1800">
                <a:latin typeface="+mn-lt"/>
              </a:defRPr>
            </a:lvl2pPr>
            <a:lvl3pPr marL="914400" indent="0">
              <a:buFontTx/>
              <a:buNone/>
              <a:defRPr sz="1600">
                <a:latin typeface="+mn-lt"/>
              </a:defRPr>
            </a:lvl3pPr>
            <a:lvl4pPr marL="1371600" indent="0">
              <a:buFontTx/>
              <a:buNone/>
              <a:defRPr sz="1400">
                <a:latin typeface="+mn-lt"/>
              </a:defRPr>
            </a:lvl4pPr>
            <a:lvl5pPr marL="1828800" indent="0">
              <a:buFontTx/>
              <a:buNone/>
              <a:defRPr sz="1400">
                <a:latin typeface="+mn-lt"/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13" hasCustomPrompt="1"/>
          </p:nvPr>
        </p:nvSpPr>
        <p:spPr>
          <a:xfrm>
            <a:off x="1230516" y="1023040"/>
            <a:ext cx="1782410" cy="3866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smtClean="0"/>
              <a:t>Título 1</a:t>
            </a:r>
            <a:endParaRPr lang="es-MX" dirty="0"/>
          </a:p>
        </p:txBody>
      </p:sp>
      <p:sp>
        <p:nvSpPr>
          <p:cNvPr id="41" name="Marcador de texto 39"/>
          <p:cNvSpPr>
            <a:spLocks noGrp="1"/>
          </p:cNvSpPr>
          <p:nvPr>
            <p:ph type="body" sz="quarter" idx="14" hasCustomPrompt="1"/>
          </p:nvPr>
        </p:nvSpPr>
        <p:spPr>
          <a:xfrm>
            <a:off x="5198733" y="1023040"/>
            <a:ext cx="1782410" cy="3866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smtClean="0"/>
              <a:t>Título 2</a:t>
            </a:r>
            <a:endParaRPr lang="es-MX" dirty="0"/>
          </a:p>
        </p:txBody>
      </p:sp>
      <p:sp>
        <p:nvSpPr>
          <p:cNvPr id="42" name="Marcador de texto 39"/>
          <p:cNvSpPr>
            <a:spLocks noGrp="1"/>
          </p:cNvSpPr>
          <p:nvPr>
            <p:ph type="body" sz="quarter" idx="15" hasCustomPrompt="1"/>
          </p:nvPr>
        </p:nvSpPr>
        <p:spPr>
          <a:xfrm>
            <a:off x="9156472" y="1023040"/>
            <a:ext cx="1782410" cy="3866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smtClean="0"/>
              <a:t>Título 3</a:t>
            </a:r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6"/>
          </p:nvPr>
        </p:nvSpPr>
        <p:spPr>
          <a:xfrm>
            <a:off x="1240994" y="296123"/>
            <a:ext cx="9697888" cy="5857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88" y="5728685"/>
            <a:ext cx="589868" cy="717013"/>
          </a:xfrm>
          <a:prstGeom prst="rect">
            <a:avLst/>
          </a:prstGeom>
        </p:spPr>
      </p:pic>
      <p:sp>
        <p:nvSpPr>
          <p:cNvPr id="23" name="Marcador de número de diapositiva 5"/>
          <p:cNvSpPr>
            <a:spLocks noGrp="1"/>
          </p:cNvSpPr>
          <p:nvPr>
            <p:ph type="sldNum" sz="quarter" idx="17"/>
          </p:nvPr>
        </p:nvSpPr>
        <p:spPr>
          <a:xfrm>
            <a:off x="11390766" y="6400800"/>
            <a:ext cx="519112" cy="26712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747C2-8F95-4877-A6E0-6C4C57FBA19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264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44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88" y="5728685"/>
            <a:ext cx="589868" cy="717013"/>
          </a:xfrm>
          <a:prstGeom prst="rect">
            <a:avLst/>
          </a:prstGeom>
        </p:spPr>
      </p:pic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390766" y="6400800"/>
            <a:ext cx="519112" cy="26712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747C2-8F95-4877-A6E0-6C4C57FBA19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46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medios 3"/>
          <p:cNvSpPr>
            <a:spLocks noGrp="1"/>
          </p:cNvSpPr>
          <p:nvPr>
            <p:ph type="media" sz="quarter" idx="16"/>
          </p:nvPr>
        </p:nvSpPr>
        <p:spPr>
          <a:xfrm>
            <a:off x="520505" y="520505"/>
            <a:ext cx="11029070" cy="576775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en el icono para agregar medios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83926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9745" y="342312"/>
            <a:ext cx="7262126" cy="6003511"/>
            <a:chOff x="223691" y="1455469"/>
            <a:chExt cx="5660167" cy="4679192"/>
          </a:xfrm>
        </p:grpSpPr>
        <p:pic>
          <p:nvPicPr>
            <p:cNvPr id="5" name="Imagen 4" descr="Esta imagen es un monitor.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691" y="1455469"/>
              <a:ext cx="5660167" cy="4679192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2779454" y="4900079"/>
              <a:ext cx="548640" cy="326575"/>
            </a:xfrm>
            <a:prstGeom prst="rect">
              <a:avLst/>
            </a:prstGeom>
            <a:gradFill flip="none" rotWithShape="1">
              <a:gsLst>
                <a:gs pos="0">
                  <a:srgbClr val="C7C8CB"/>
                </a:gs>
                <a:gs pos="100000">
                  <a:srgbClr val="BCBDC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7" name="Grupo 36"/>
          <p:cNvGrpSpPr/>
          <p:nvPr userDrawn="1"/>
        </p:nvGrpSpPr>
        <p:grpSpPr>
          <a:xfrm>
            <a:off x="632818" y="3183890"/>
            <a:ext cx="1293433" cy="588011"/>
            <a:chOff x="632818" y="3183890"/>
            <a:chExt cx="1293433" cy="588011"/>
          </a:xfrm>
        </p:grpSpPr>
        <p:sp>
          <p:nvSpPr>
            <p:cNvPr id="7" name="Elipse 6">
              <a:extLs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632818" y="3183890"/>
              <a:ext cx="588011" cy="58801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Rectángulo 7">
              <a:extLs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25562" y="3183890"/>
              <a:ext cx="1000689" cy="58801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" name="Grupo 35"/>
          <p:cNvGrpSpPr/>
          <p:nvPr userDrawn="1"/>
        </p:nvGrpSpPr>
        <p:grpSpPr>
          <a:xfrm>
            <a:off x="632820" y="2084749"/>
            <a:ext cx="1293433" cy="588011"/>
            <a:chOff x="632820" y="2084749"/>
            <a:chExt cx="1293433" cy="588011"/>
          </a:xfrm>
        </p:grpSpPr>
        <p:sp>
          <p:nvSpPr>
            <p:cNvPr id="2" name="Elipse 1">
              <a:extLs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632820" y="2084749"/>
              <a:ext cx="588011" cy="58801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Rectángulo 8">
              <a:extLs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25564" y="2084750"/>
              <a:ext cx="1000689" cy="58801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5" name="Grupo 34"/>
          <p:cNvGrpSpPr/>
          <p:nvPr userDrawn="1"/>
        </p:nvGrpSpPr>
        <p:grpSpPr>
          <a:xfrm>
            <a:off x="632820" y="1002988"/>
            <a:ext cx="1293432" cy="588011"/>
            <a:chOff x="632820" y="1002988"/>
            <a:chExt cx="1293432" cy="588011"/>
          </a:xfrm>
        </p:grpSpPr>
        <p:sp>
          <p:nvSpPr>
            <p:cNvPr id="3" name="Elipse 2">
              <a:extLs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632820" y="1002988"/>
              <a:ext cx="588011" cy="58801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Rectángulo 9">
              <a:extLs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25564" y="1002988"/>
              <a:ext cx="1000688" cy="58801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8" name="Rectángulo 17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26252" y="621193"/>
            <a:ext cx="6682875" cy="37392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ángulo 2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54240" y="0"/>
            <a:ext cx="4937760" cy="6857999"/>
          </a:xfrm>
          <a:prstGeom prst="rect">
            <a:avLst/>
          </a:prstGeom>
          <a:solidFill>
            <a:schemeClr val="tx2">
              <a:lumMod val="5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Elipse 2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12895" y="832629"/>
            <a:ext cx="1620450" cy="16204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Cuadro de texto 144"/>
          <p:cNvSpPr txBox="1"/>
          <p:nvPr userDrawn="1"/>
        </p:nvSpPr>
        <p:spPr>
          <a:xfrm>
            <a:off x="7780020" y="3242496"/>
            <a:ext cx="3886200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Lorem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ipsum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dolor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consectetur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adipiscing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elit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Etiam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vulputate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convallis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placerat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Orci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varius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natoque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penatibus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magnis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parturient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montes,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nascetur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ridiculus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mus.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Aenean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congue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tortor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tortor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pellentesque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at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ullamcorper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vulputate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Sed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feugiat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cxnSp>
        <p:nvCxnSpPr>
          <p:cNvPr id="26" name="Conector recto 2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991600" y="2790395"/>
            <a:ext cx="146304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rma libre 34" descr="Esta imagen es un icono de tres seres humanos y un círculo. "/>
          <p:cNvSpPr>
            <a:spLocks noEditPoints="1"/>
          </p:cNvSpPr>
          <p:nvPr userDrawn="1"/>
        </p:nvSpPr>
        <p:spPr bwMode="auto">
          <a:xfrm>
            <a:off x="9347734" y="1266044"/>
            <a:ext cx="750772" cy="753618"/>
          </a:xfrm>
          <a:custGeom>
            <a:avLst/>
            <a:gdLst>
              <a:gd name="T0" fmla="*/ 1924 w 2048"/>
              <a:gd name="T1" fmla="*/ 300 h 2048"/>
              <a:gd name="T2" fmla="*/ 1324 w 2048"/>
              <a:gd name="T3" fmla="*/ 300 h 2048"/>
              <a:gd name="T4" fmla="*/ 1024 w 2048"/>
              <a:gd name="T5" fmla="*/ 240 h 2048"/>
              <a:gd name="T6" fmla="*/ 720 w 2048"/>
              <a:gd name="T7" fmla="*/ 300 h 2048"/>
              <a:gd name="T8" fmla="*/ 120 w 2048"/>
              <a:gd name="T9" fmla="*/ 300 h 2048"/>
              <a:gd name="T10" fmla="*/ 0 w 2048"/>
              <a:gd name="T11" fmla="*/ 900 h 2048"/>
              <a:gd name="T12" fmla="*/ 242 w 2048"/>
              <a:gd name="T13" fmla="*/ 960 h 2048"/>
              <a:gd name="T14" fmla="*/ 689 w 2048"/>
              <a:gd name="T15" fmla="*/ 1730 h 2048"/>
              <a:gd name="T16" fmla="*/ 660 w 2048"/>
              <a:gd name="T17" fmla="*/ 2048 h 2048"/>
              <a:gd name="T18" fmla="*/ 1444 w 2048"/>
              <a:gd name="T19" fmla="*/ 1988 h 2048"/>
              <a:gd name="T20" fmla="*/ 1804 w 2048"/>
              <a:gd name="T21" fmla="*/ 1020 h 2048"/>
              <a:gd name="T22" fmla="*/ 1988 w 2048"/>
              <a:gd name="T23" fmla="*/ 960 h 2048"/>
              <a:gd name="T24" fmla="*/ 1819 w 2048"/>
              <a:gd name="T25" fmla="*/ 527 h 2048"/>
              <a:gd name="T26" fmla="*/ 1804 w 2048"/>
              <a:gd name="T27" fmla="*/ 300 h 2048"/>
              <a:gd name="T28" fmla="*/ 1444 w 2048"/>
              <a:gd name="T29" fmla="*/ 300 h 2048"/>
              <a:gd name="T30" fmla="*/ 420 w 2048"/>
              <a:gd name="T31" fmla="*/ 120 h 2048"/>
              <a:gd name="T32" fmla="*/ 420 w 2048"/>
              <a:gd name="T33" fmla="*/ 480 h 2048"/>
              <a:gd name="T34" fmla="*/ 420 w 2048"/>
              <a:gd name="T35" fmla="*/ 120 h 2048"/>
              <a:gd name="T36" fmla="*/ 420 w 2048"/>
              <a:gd name="T37" fmla="*/ 600 h 2048"/>
              <a:gd name="T38" fmla="*/ 126 w 2048"/>
              <a:gd name="T39" fmla="*/ 840 h 2048"/>
              <a:gd name="T40" fmla="*/ 1024 w 2048"/>
              <a:gd name="T41" fmla="*/ 1684 h 2048"/>
              <a:gd name="T42" fmla="*/ 726 w 2048"/>
              <a:gd name="T43" fmla="*/ 1928 h 2048"/>
              <a:gd name="T44" fmla="*/ 1024 w 2048"/>
              <a:gd name="T45" fmla="*/ 1204 h 2048"/>
              <a:gd name="T46" fmla="*/ 1024 w 2048"/>
              <a:gd name="T47" fmla="*/ 1564 h 2048"/>
              <a:gd name="T48" fmla="*/ 1263 w 2048"/>
              <a:gd name="T49" fmla="*/ 1639 h 2048"/>
              <a:gd name="T50" fmla="*/ 1324 w 2048"/>
              <a:gd name="T51" fmla="*/ 1384 h 2048"/>
              <a:gd name="T52" fmla="*/ 720 w 2048"/>
              <a:gd name="T53" fmla="*/ 1384 h 2048"/>
              <a:gd name="T54" fmla="*/ 828 w 2048"/>
              <a:gd name="T55" fmla="*/ 1613 h 2048"/>
              <a:gd name="T56" fmla="*/ 360 w 2048"/>
              <a:gd name="T57" fmla="*/ 1020 h 2048"/>
              <a:gd name="T58" fmla="*/ 780 w 2048"/>
              <a:gd name="T59" fmla="*/ 960 h 2048"/>
              <a:gd name="T60" fmla="*/ 615 w 2048"/>
              <a:gd name="T61" fmla="*/ 528 h 2048"/>
              <a:gd name="T62" fmla="*/ 1024 w 2048"/>
              <a:gd name="T63" fmla="*/ 360 h 2048"/>
              <a:gd name="T64" fmla="*/ 1429 w 2048"/>
              <a:gd name="T65" fmla="*/ 528 h 2048"/>
              <a:gd name="T66" fmla="*/ 1264 w 2048"/>
              <a:gd name="T67" fmla="*/ 960 h 2048"/>
              <a:gd name="T68" fmla="*/ 1684 w 2048"/>
              <a:gd name="T69" fmla="*/ 1020 h 2048"/>
              <a:gd name="T70" fmla="*/ 1330 w 2048"/>
              <a:gd name="T71" fmla="*/ 840 h 2048"/>
              <a:gd name="T72" fmla="*/ 1922 w 2048"/>
              <a:gd name="T73" fmla="*/ 840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8" h="2048">
                <a:moveTo>
                  <a:pt x="1819" y="527"/>
                </a:moveTo>
                <a:cubicBezTo>
                  <a:pt x="1883" y="472"/>
                  <a:pt x="1924" y="391"/>
                  <a:pt x="1924" y="300"/>
                </a:cubicBezTo>
                <a:cubicBezTo>
                  <a:pt x="1924" y="135"/>
                  <a:pt x="1789" y="0"/>
                  <a:pt x="1624" y="0"/>
                </a:cubicBezTo>
                <a:cubicBezTo>
                  <a:pt x="1459" y="0"/>
                  <a:pt x="1324" y="135"/>
                  <a:pt x="1324" y="300"/>
                </a:cubicBezTo>
                <a:cubicBezTo>
                  <a:pt x="1324" y="300"/>
                  <a:pt x="1324" y="300"/>
                  <a:pt x="1324" y="300"/>
                </a:cubicBezTo>
                <a:cubicBezTo>
                  <a:pt x="1229" y="261"/>
                  <a:pt x="1128" y="240"/>
                  <a:pt x="1024" y="240"/>
                </a:cubicBezTo>
                <a:cubicBezTo>
                  <a:pt x="920" y="240"/>
                  <a:pt x="816" y="261"/>
                  <a:pt x="720" y="301"/>
                </a:cubicBezTo>
                <a:cubicBezTo>
                  <a:pt x="720" y="300"/>
                  <a:pt x="720" y="300"/>
                  <a:pt x="720" y="300"/>
                </a:cubicBezTo>
                <a:cubicBezTo>
                  <a:pt x="720" y="135"/>
                  <a:pt x="585" y="0"/>
                  <a:pt x="420" y="0"/>
                </a:cubicBezTo>
                <a:cubicBezTo>
                  <a:pt x="255" y="0"/>
                  <a:pt x="120" y="135"/>
                  <a:pt x="120" y="300"/>
                </a:cubicBezTo>
                <a:cubicBezTo>
                  <a:pt x="120" y="391"/>
                  <a:pt x="161" y="473"/>
                  <a:pt x="225" y="528"/>
                </a:cubicBezTo>
                <a:cubicBezTo>
                  <a:pt x="91" y="598"/>
                  <a:pt x="0" y="739"/>
                  <a:pt x="0" y="900"/>
                </a:cubicBezTo>
                <a:cubicBezTo>
                  <a:pt x="0" y="933"/>
                  <a:pt x="27" y="960"/>
                  <a:pt x="60" y="960"/>
                </a:cubicBezTo>
                <a:cubicBezTo>
                  <a:pt x="242" y="960"/>
                  <a:pt x="242" y="960"/>
                  <a:pt x="242" y="960"/>
                </a:cubicBezTo>
                <a:cubicBezTo>
                  <a:pt x="241" y="980"/>
                  <a:pt x="240" y="1000"/>
                  <a:pt x="240" y="1020"/>
                </a:cubicBezTo>
                <a:cubicBezTo>
                  <a:pt x="240" y="1337"/>
                  <a:pt x="429" y="1608"/>
                  <a:pt x="689" y="1730"/>
                </a:cubicBezTo>
                <a:cubicBezTo>
                  <a:pt x="631" y="1804"/>
                  <a:pt x="600" y="1894"/>
                  <a:pt x="600" y="1988"/>
                </a:cubicBezTo>
                <a:cubicBezTo>
                  <a:pt x="600" y="2021"/>
                  <a:pt x="627" y="2048"/>
                  <a:pt x="660" y="2048"/>
                </a:cubicBezTo>
                <a:cubicBezTo>
                  <a:pt x="1384" y="2048"/>
                  <a:pt x="1384" y="2048"/>
                  <a:pt x="1384" y="2048"/>
                </a:cubicBezTo>
                <a:cubicBezTo>
                  <a:pt x="1417" y="2048"/>
                  <a:pt x="1444" y="2021"/>
                  <a:pt x="1444" y="1988"/>
                </a:cubicBezTo>
                <a:cubicBezTo>
                  <a:pt x="1444" y="1891"/>
                  <a:pt x="1411" y="1801"/>
                  <a:pt x="1357" y="1729"/>
                </a:cubicBezTo>
                <a:cubicBezTo>
                  <a:pt x="1619" y="1605"/>
                  <a:pt x="1804" y="1333"/>
                  <a:pt x="1804" y="1020"/>
                </a:cubicBezTo>
                <a:cubicBezTo>
                  <a:pt x="1804" y="1000"/>
                  <a:pt x="1803" y="980"/>
                  <a:pt x="1802" y="960"/>
                </a:cubicBezTo>
                <a:cubicBezTo>
                  <a:pt x="1988" y="960"/>
                  <a:pt x="1988" y="960"/>
                  <a:pt x="1988" y="960"/>
                </a:cubicBezTo>
                <a:cubicBezTo>
                  <a:pt x="2021" y="960"/>
                  <a:pt x="2048" y="933"/>
                  <a:pt x="2048" y="900"/>
                </a:cubicBezTo>
                <a:cubicBezTo>
                  <a:pt x="2048" y="738"/>
                  <a:pt x="1955" y="597"/>
                  <a:pt x="1819" y="527"/>
                </a:cubicBezTo>
                <a:close/>
                <a:moveTo>
                  <a:pt x="1624" y="120"/>
                </a:moveTo>
                <a:cubicBezTo>
                  <a:pt x="1723" y="120"/>
                  <a:pt x="1804" y="201"/>
                  <a:pt x="1804" y="300"/>
                </a:cubicBezTo>
                <a:cubicBezTo>
                  <a:pt x="1804" y="399"/>
                  <a:pt x="1723" y="480"/>
                  <a:pt x="1624" y="480"/>
                </a:cubicBezTo>
                <a:cubicBezTo>
                  <a:pt x="1525" y="480"/>
                  <a:pt x="1444" y="399"/>
                  <a:pt x="1444" y="300"/>
                </a:cubicBezTo>
                <a:cubicBezTo>
                  <a:pt x="1444" y="201"/>
                  <a:pt x="1525" y="120"/>
                  <a:pt x="1624" y="120"/>
                </a:cubicBezTo>
                <a:close/>
                <a:moveTo>
                  <a:pt x="420" y="120"/>
                </a:moveTo>
                <a:cubicBezTo>
                  <a:pt x="519" y="120"/>
                  <a:pt x="600" y="201"/>
                  <a:pt x="600" y="300"/>
                </a:cubicBezTo>
                <a:cubicBezTo>
                  <a:pt x="600" y="399"/>
                  <a:pt x="519" y="480"/>
                  <a:pt x="420" y="480"/>
                </a:cubicBezTo>
                <a:cubicBezTo>
                  <a:pt x="321" y="480"/>
                  <a:pt x="240" y="399"/>
                  <a:pt x="240" y="300"/>
                </a:cubicBezTo>
                <a:cubicBezTo>
                  <a:pt x="240" y="201"/>
                  <a:pt x="321" y="120"/>
                  <a:pt x="420" y="120"/>
                </a:cubicBezTo>
                <a:close/>
                <a:moveTo>
                  <a:pt x="126" y="840"/>
                </a:moveTo>
                <a:cubicBezTo>
                  <a:pt x="154" y="703"/>
                  <a:pt x="275" y="600"/>
                  <a:pt x="420" y="600"/>
                </a:cubicBezTo>
                <a:cubicBezTo>
                  <a:pt x="565" y="600"/>
                  <a:pt x="686" y="703"/>
                  <a:pt x="714" y="840"/>
                </a:cubicBezTo>
                <a:lnTo>
                  <a:pt x="126" y="840"/>
                </a:lnTo>
                <a:close/>
                <a:moveTo>
                  <a:pt x="726" y="1928"/>
                </a:moveTo>
                <a:cubicBezTo>
                  <a:pt x="755" y="1791"/>
                  <a:pt x="880" y="1684"/>
                  <a:pt x="1024" y="1684"/>
                </a:cubicBezTo>
                <a:cubicBezTo>
                  <a:pt x="1169" y="1684"/>
                  <a:pt x="1291" y="1789"/>
                  <a:pt x="1318" y="1928"/>
                </a:cubicBezTo>
                <a:lnTo>
                  <a:pt x="726" y="1928"/>
                </a:lnTo>
                <a:close/>
                <a:moveTo>
                  <a:pt x="840" y="1384"/>
                </a:moveTo>
                <a:cubicBezTo>
                  <a:pt x="840" y="1286"/>
                  <a:pt x="924" y="1204"/>
                  <a:pt x="1024" y="1204"/>
                </a:cubicBezTo>
                <a:cubicBezTo>
                  <a:pt x="1123" y="1204"/>
                  <a:pt x="1204" y="1285"/>
                  <a:pt x="1204" y="1384"/>
                </a:cubicBezTo>
                <a:cubicBezTo>
                  <a:pt x="1204" y="1483"/>
                  <a:pt x="1123" y="1564"/>
                  <a:pt x="1024" y="1564"/>
                </a:cubicBezTo>
                <a:cubicBezTo>
                  <a:pt x="924" y="1564"/>
                  <a:pt x="840" y="1482"/>
                  <a:pt x="840" y="1384"/>
                </a:cubicBezTo>
                <a:close/>
                <a:moveTo>
                  <a:pt x="1263" y="1639"/>
                </a:moveTo>
                <a:cubicBezTo>
                  <a:pt x="1249" y="1629"/>
                  <a:pt x="1234" y="1620"/>
                  <a:pt x="1218" y="1612"/>
                </a:cubicBezTo>
                <a:cubicBezTo>
                  <a:pt x="1283" y="1557"/>
                  <a:pt x="1324" y="1475"/>
                  <a:pt x="1324" y="1384"/>
                </a:cubicBezTo>
                <a:cubicBezTo>
                  <a:pt x="1324" y="1219"/>
                  <a:pt x="1189" y="1084"/>
                  <a:pt x="1024" y="1084"/>
                </a:cubicBezTo>
                <a:cubicBezTo>
                  <a:pt x="858" y="1084"/>
                  <a:pt x="720" y="1218"/>
                  <a:pt x="720" y="1384"/>
                </a:cubicBezTo>
                <a:cubicBezTo>
                  <a:pt x="720" y="1464"/>
                  <a:pt x="752" y="1540"/>
                  <a:pt x="810" y="1597"/>
                </a:cubicBezTo>
                <a:cubicBezTo>
                  <a:pt x="816" y="1602"/>
                  <a:pt x="822" y="1608"/>
                  <a:pt x="828" y="1613"/>
                </a:cubicBezTo>
                <a:cubicBezTo>
                  <a:pt x="813" y="1621"/>
                  <a:pt x="798" y="1630"/>
                  <a:pt x="783" y="1640"/>
                </a:cubicBezTo>
                <a:cubicBezTo>
                  <a:pt x="529" y="1542"/>
                  <a:pt x="360" y="1296"/>
                  <a:pt x="360" y="1020"/>
                </a:cubicBezTo>
                <a:cubicBezTo>
                  <a:pt x="360" y="1000"/>
                  <a:pt x="361" y="980"/>
                  <a:pt x="363" y="960"/>
                </a:cubicBezTo>
                <a:cubicBezTo>
                  <a:pt x="780" y="960"/>
                  <a:pt x="780" y="960"/>
                  <a:pt x="780" y="960"/>
                </a:cubicBezTo>
                <a:cubicBezTo>
                  <a:pt x="813" y="960"/>
                  <a:pt x="840" y="933"/>
                  <a:pt x="840" y="900"/>
                </a:cubicBezTo>
                <a:cubicBezTo>
                  <a:pt x="840" y="739"/>
                  <a:pt x="749" y="598"/>
                  <a:pt x="615" y="528"/>
                </a:cubicBezTo>
                <a:cubicBezTo>
                  <a:pt x="638" y="508"/>
                  <a:pt x="659" y="484"/>
                  <a:pt x="675" y="458"/>
                </a:cubicBezTo>
                <a:cubicBezTo>
                  <a:pt x="778" y="395"/>
                  <a:pt x="901" y="360"/>
                  <a:pt x="1024" y="360"/>
                </a:cubicBezTo>
                <a:cubicBezTo>
                  <a:pt x="1146" y="360"/>
                  <a:pt x="1265" y="394"/>
                  <a:pt x="1369" y="458"/>
                </a:cubicBezTo>
                <a:cubicBezTo>
                  <a:pt x="1385" y="484"/>
                  <a:pt x="1406" y="508"/>
                  <a:pt x="1429" y="528"/>
                </a:cubicBezTo>
                <a:cubicBezTo>
                  <a:pt x="1295" y="598"/>
                  <a:pt x="1204" y="739"/>
                  <a:pt x="1204" y="900"/>
                </a:cubicBezTo>
                <a:cubicBezTo>
                  <a:pt x="1204" y="933"/>
                  <a:pt x="1231" y="960"/>
                  <a:pt x="1264" y="960"/>
                </a:cubicBezTo>
                <a:cubicBezTo>
                  <a:pt x="1681" y="960"/>
                  <a:pt x="1681" y="960"/>
                  <a:pt x="1681" y="960"/>
                </a:cubicBezTo>
                <a:cubicBezTo>
                  <a:pt x="1683" y="980"/>
                  <a:pt x="1684" y="1000"/>
                  <a:pt x="1684" y="1020"/>
                </a:cubicBezTo>
                <a:cubicBezTo>
                  <a:pt x="1684" y="1296"/>
                  <a:pt x="1516" y="1541"/>
                  <a:pt x="1263" y="1639"/>
                </a:cubicBezTo>
                <a:close/>
                <a:moveTo>
                  <a:pt x="1330" y="840"/>
                </a:moveTo>
                <a:cubicBezTo>
                  <a:pt x="1358" y="703"/>
                  <a:pt x="1479" y="600"/>
                  <a:pt x="1624" y="600"/>
                </a:cubicBezTo>
                <a:cubicBezTo>
                  <a:pt x="1771" y="600"/>
                  <a:pt x="1894" y="703"/>
                  <a:pt x="1922" y="840"/>
                </a:cubicBezTo>
                <a:lnTo>
                  <a:pt x="1330" y="8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70" y="4669424"/>
            <a:ext cx="1299469" cy="603806"/>
          </a:xfrm>
          <a:prstGeom prst="rect">
            <a:avLst/>
          </a:prstGeom>
        </p:spPr>
      </p:pic>
      <p:sp>
        <p:nvSpPr>
          <p:cNvPr id="34" name="Marcador de gráfico 33"/>
          <p:cNvSpPr>
            <a:spLocks noGrp="1"/>
          </p:cNvSpPr>
          <p:nvPr userDrawn="1">
            <p:ph type="chart" sz="quarter" idx="10"/>
          </p:nvPr>
        </p:nvSpPr>
        <p:spPr>
          <a:xfrm>
            <a:off x="2221517" y="832628"/>
            <a:ext cx="4967288" cy="3324619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en el icono para agregar un gráfico</a:t>
            </a:r>
            <a:endParaRPr lang="es-MX"/>
          </a:p>
        </p:txBody>
      </p:sp>
      <p:sp>
        <p:nvSpPr>
          <p:cNvPr id="2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390766" y="6400800"/>
            <a:ext cx="519112" cy="26712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747C2-8F95-4877-A6E0-6C4C57FBA19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296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chemeClr val="tx2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0" name="Grupo 29"/>
          <p:cNvGrpSpPr/>
          <p:nvPr userDrawn="1"/>
        </p:nvGrpSpPr>
        <p:grpSpPr>
          <a:xfrm>
            <a:off x="9912263" y="2010673"/>
            <a:ext cx="1281512" cy="2374634"/>
            <a:chOff x="9912263" y="2010673"/>
            <a:chExt cx="1281512" cy="2374634"/>
          </a:xfrm>
        </p:grpSpPr>
        <p:sp>
          <p:nvSpPr>
            <p:cNvPr id="4" name="Forma libre 3"/>
            <p:cNvSpPr/>
            <p:nvPr/>
          </p:nvSpPr>
          <p:spPr>
            <a:xfrm>
              <a:off x="9912263" y="2010673"/>
              <a:ext cx="1281512" cy="487738"/>
            </a:xfrm>
            <a:custGeom>
              <a:avLst/>
              <a:gdLst>
                <a:gd name="connsiteX0" fmla="*/ 0 w 1281512"/>
                <a:gd name="connsiteY0" fmla="*/ 0 h 487738"/>
                <a:gd name="connsiteX1" fmla="*/ 1024517 w 1281512"/>
                <a:gd name="connsiteY1" fmla="*/ 0 h 487738"/>
                <a:gd name="connsiteX2" fmla="*/ 1024517 w 1281512"/>
                <a:gd name="connsiteY2" fmla="*/ 1323 h 487738"/>
                <a:gd name="connsiteX3" fmla="*/ 1037643 w 1281512"/>
                <a:gd name="connsiteY3" fmla="*/ 0 h 487738"/>
                <a:gd name="connsiteX4" fmla="*/ 1281512 w 1281512"/>
                <a:gd name="connsiteY4" fmla="*/ 243869 h 487738"/>
                <a:gd name="connsiteX5" fmla="*/ 1037643 w 1281512"/>
                <a:gd name="connsiteY5" fmla="*/ 487738 h 487738"/>
                <a:gd name="connsiteX6" fmla="*/ 1024517 w 1281512"/>
                <a:gd name="connsiteY6" fmla="*/ 486415 h 487738"/>
                <a:gd name="connsiteX7" fmla="*/ 1024517 w 1281512"/>
                <a:gd name="connsiteY7" fmla="*/ 487737 h 487738"/>
                <a:gd name="connsiteX8" fmla="*/ 0 w 1281512"/>
                <a:gd name="connsiteY8" fmla="*/ 487737 h 48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1512" h="487738">
                  <a:moveTo>
                    <a:pt x="0" y="0"/>
                  </a:moveTo>
                  <a:lnTo>
                    <a:pt x="1024517" y="0"/>
                  </a:lnTo>
                  <a:lnTo>
                    <a:pt x="1024517" y="1323"/>
                  </a:lnTo>
                  <a:lnTo>
                    <a:pt x="1037643" y="0"/>
                  </a:lnTo>
                  <a:cubicBezTo>
                    <a:pt x="1172328" y="0"/>
                    <a:pt x="1281512" y="109184"/>
                    <a:pt x="1281512" y="243869"/>
                  </a:cubicBezTo>
                  <a:cubicBezTo>
                    <a:pt x="1281512" y="378554"/>
                    <a:pt x="1172328" y="487738"/>
                    <a:pt x="1037643" y="487738"/>
                  </a:cubicBezTo>
                  <a:lnTo>
                    <a:pt x="1024517" y="486415"/>
                  </a:lnTo>
                  <a:lnTo>
                    <a:pt x="1024517" y="487737"/>
                  </a:lnTo>
                  <a:lnTo>
                    <a:pt x="0" y="48773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orma libre 8"/>
            <p:cNvSpPr/>
            <p:nvPr userDrawn="1"/>
          </p:nvSpPr>
          <p:spPr>
            <a:xfrm>
              <a:off x="9912263" y="2954121"/>
              <a:ext cx="1281512" cy="487738"/>
            </a:xfrm>
            <a:custGeom>
              <a:avLst/>
              <a:gdLst>
                <a:gd name="connsiteX0" fmla="*/ 0 w 1281512"/>
                <a:gd name="connsiteY0" fmla="*/ 0 h 487738"/>
                <a:gd name="connsiteX1" fmla="*/ 1024517 w 1281512"/>
                <a:gd name="connsiteY1" fmla="*/ 0 h 487738"/>
                <a:gd name="connsiteX2" fmla="*/ 1024517 w 1281512"/>
                <a:gd name="connsiteY2" fmla="*/ 1323 h 487738"/>
                <a:gd name="connsiteX3" fmla="*/ 1037643 w 1281512"/>
                <a:gd name="connsiteY3" fmla="*/ 0 h 487738"/>
                <a:gd name="connsiteX4" fmla="*/ 1281512 w 1281512"/>
                <a:gd name="connsiteY4" fmla="*/ 243869 h 487738"/>
                <a:gd name="connsiteX5" fmla="*/ 1037643 w 1281512"/>
                <a:gd name="connsiteY5" fmla="*/ 487738 h 487738"/>
                <a:gd name="connsiteX6" fmla="*/ 1024517 w 1281512"/>
                <a:gd name="connsiteY6" fmla="*/ 486415 h 487738"/>
                <a:gd name="connsiteX7" fmla="*/ 1024517 w 1281512"/>
                <a:gd name="connsiteY7" fmla="*/ 487737 h 487738"/>
                <a:gd name="connsiteX8" fmla="*/ 0 w 1281512"/>
                <a:gd name="connsiteY8" fmla="*/ 487737 h 48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1512" h="487738">
                  <a:moveTo>
                    <a:pt x="0" y="0"/>
                  </a:moveTo>
                  <a:lnTo>
                    <a:pt x="1024517" y="0"/>
                  </a:lnTo>
                  <a:lnTo>
                    <a:pt x="1024517" y="1323"/>
                  </a:lnTo>
                  <a:lnTo>
                    <a:pt x="1037643" y="0"/>
                  </a:lnTo>
                  <a:cubicBezTo>
                    <a:pt x="1172328" y="0"/>
                    <a:pt x="1281512" y="109184"/>
                    <a:pt x="1281512" y="243869"/>
                  </a:cubicBezTo>
                  <a:cubicBezTo>
                    <a:pt x="1281512" y="378554"/>
                    <a:pt x="1172328" y="487738"/>
                    <a:pt x="1037643" y="487738"/>
                  </a:cubicBezTo>
                  <a:lnTo>
                    <a:pt x="1024517" y="486415"/>
                  </a:lnTo>
                  <a:lnTo>
                    <a:pt x="1024517" y="487737"/>
                  </a:lnTo>
                  <a:lnTo>
                    <a:pt x="0" y="48773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orma libre 14"/>
            <p:cNvSpPr/>
            <p:nvPr/>
          </p:nvSpPr>
          <p:spPr>
            <a:xfrm flipH="1">
              <a:off x="9912263" y="3897569"/>
              <a:ext cx="1281512" cy="487738"/>
            </a:xfrm>
            <a:custGeom>
              <a:avLst/>
              <a:gdLst>
                <a:gd name="connsiteX0" fmla="*/ 1281512 w 1281512"/>
                <a:gd name="connsiteY0" fmla="*/ 0 h 487738"/>
                <a:gd name="connsiteX1" fmla="*/ 256995 w 1281512"/>
                <a:gd name="connsiteY1" fmla="*/ 0 h 487738"/>
                <a:gd name="connsiteX2" fmla="*/ 256995 w 1281512"/>
                <a:gd name="connsiteY2" fmla="*/ 1323 h 487738"/>
                <a:gd name="connsiteX3" fmla="*/ 243869 w 1281512"/>
                <a:gd name="connsiteY3" fmla="*/ 0 h 487738"/>
                <a:gd name="connsiteX4" fmla="*/ 0 w 1281512"/>
                <a:gd name="connsiteY4" fmla="*/ 243869 h 487738"/>
                <a:gd name="connsiteX5" fmla="*/ 243869 w 1281512"/>
                <a:gd name="connsiteY5" fmla="*/ 487738 h 487738"/>
                <a:gd name="connsiteX6" fmla="*/ 256995 w 1281512"/>
                <a:gd name="connsiteY6" fmla="*/ 486415 h 487738"/>
                <a:gd name="connsiteX7" fmla="*/ 256995 w 1281512"/>
                <a:gd name="connsiteY7" fmla="*/ 487737 h 487738"/>
                <a:gd name="connsiteX8" fmla="*/ 1281512 w 1281512"/>
                <a:gd name="connsiteY8" fmla="*/ 487737 h 48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1512" h="487738">
                  <a:moveTo>
                    <a:pt x="1281512" y="0"/>
                  </a:moveTo>
                  <a:lnTo>
                    <a:pt x="256995" y="0"/>
                  </a:lnTo>
                  <a:lnTo>
                    <a:pt x="256995" y="1323"/>
                  </a:lnTo>
                  <a:lnTo>
                    <a:pt x="243869" y="0"/>
                  </a:lnTo>
                  <a:cubicBezTo>
                    <a:pt x="109184" y="0"/>
                    <a:pt x="0" y="109184"/>
                    <a:pt x="0" y="243869"/>
                  </a:cubicBezTo>
                  <a:cubicBezTo>
                    <a:pt x="0" y="378554"/>
                    <a:pt x="109184" y="487738"/>
                    <a:pt x="243869" y="487738"/>
                  </a:cubicBezTo>
                  <a:lnTo>
                    <a:pt x="256995" y="486415"/>
                  </a:lnTo>
                  <a:lnTo>
                    <a:pt x="256995" y="487737"/>
                  </a:lnTo>
                  <a:lnTo>
                    <a:pt x="1281512" y="48773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20" name="Imagen 19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" t="6077" r="7108" b="12397"/>
          <a:stretch/>
        </p:blipFill>
        <p:spPr>
          <a:xfrm>
            <a:off x="3165231" y="1209822"/>
            <a:ext cx="7723163" cy="4501661"/>
          </a:xfrm>
          <a:prstGeom prst="rect">
            <a:avLst/>
          </a:prstGeom>
        </p:spPr>
      </p:pic>
      <p:sp>
        <p:nvSpPr>
          <p:cNvPr id="21" name="Rectángulo 20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11960" y="1543242"/>
            <a:ext cx="5700304" cy="3647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Cuadro de texto 101"/>
          <p:cNvSpPr txBox="1"/>
          <p:nvPr userDrawn="1"/>
        </p:nvSpPr>
        <p:spPr>
          <a:xfrm>
            <a:off x="685687" y="2889551"/>
            <a:ext cx="2557586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Lorem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ipsum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dolor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consectetur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adipiscing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elit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Etiam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vulputate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convallis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placerat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Orci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varius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natoque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penatibus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magnis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parturient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montes,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nascetur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ridiculus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mus.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Aenean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congue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tortor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tortor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pellentesque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at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ullamcorper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vulputate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Sed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feugiat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24" name="Cuadro de texto 102"/>
          <p:cNvSpPr txBox="1"/>
          <p:nvPr userDrawn="1"/>
        </p:nvSpPr>
        <p:spPr>
          <a:xfrm>
            <a:off x="646421" y="1389021"/>
            <a:ext cx="300166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7663" algn="l"/>
              </a:tabLst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IMPULSADO POR DATOS </a:t>
            </a:r>
          </a:p>
        </p:txBody>
      </p:sp>
      <p:cxnSp>
        <p:nvCxnSpPr>
          <p:cNvPr id="25" name="Conector recto 24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85686" y="2631729"/>
            <a:ext cx="146304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o 2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881068" y="3621085"/>
            <a:ext cx="414478" cy="197058"/>
            <a:chOff x="4254500" y="2100263"/>
            <a:chExt cx="1906588" cy="906463"/>
          </a:xfrm>
        </p:grpSpPr>
        <p:sp>
          <p:nvSpPr>
            <p:cNvPr id="27" name="Forma libre 5"/>
            <p:cNvSpPr>
              <a:spLocks noEditPoints="1"/>
            </p:cNvSpPr>
            <p:nvPr/>
          </p:nvSpPr>
          <p:spPr bwMode="auto">
            <a:xfrm>
              <a:off x="4254500" y="2100263"/>
              <a:ext cx="1906588" cy="906463"/>
            </a:xfrm>
            <a:custGeom>
              <a:avLst/>
              <a:gdLst>
                <a:gd name="T0" fmla="*/ 1831 w 2048"/>
                <a:gd name="T1" fmla="*/ 0 h 970"/>
                <a:gd name="T2" fmla="*/ 1613 w 2048"/>
                <a:gd name="T3" fmla="*/ 217 h 970"/>
                <a:gd name="T4" fmla="*/ 1648 w 2048"/>
                <a:gd name="T5" fmla="*/ 336 h 970"/>
                <a:gd name="T6" fmla="*/ 1413 w 2048"/>
                <a:gd name="T7" fmla="*/ 571 h 970"/>
                <a:gd name="T8" fmla="*/ 1295 w 2048"/>
                <a:gd name="T9" fmla="*/ 535 h 970"/>
                <a:gd name="T10" fmla="*/ 1173 w 2048"/>
                <a:gd name="T11" fmla="*/ 573 h 970"/>
                <a:gd name="T12" fmla="*/ 935 w 2048"/>
                <a:gd name="T13" fmla="*/ 336 h 970"/>
                <a:gd name="T14" fmla="*/ 971 w 2048"/>
                <a:gd name="T15" fmla="*/ 217 h 970"/>
                <a:gd name="T16" fmla="*/ 753 w 2048"/>
                <a:gd name="T17" fmla="*/ 0 h 970"/>
                <a:gd name="T18" fmla="*/ 536 w 2048"/>
                <a:gd name="T19" fmla="*/ 217 h 970"/>
                <a:gd name="T20" fmla="*/ 571 w 2048"/>
                <a:gd name="T21" fmla="*/ 336 h 970"/>
                <a:gd name="T22" fmla="*/ 336 w 2048"/>
                <a:gd name="T23" fmla="*/ 571 h 970"/>
                <a:gd name="T24" fmla="*/ 217 w 2048"/>
                <a:gd name="T25" fmla="*/ 535 h 970"/>
                <a:gd name="T26" fmla="*/ 0 w 2048"/>
                <a:gd name="T27" fmla="*/ 753 h 970"/>
                <a:gd name="T28" fmla="*/ 217 w 2048"/>
                <a:gd name="T29" fmla="*/ 970 h 970"/>
                <a:gd name="T30" fmla="*/ 435 w 2048"/>
                <a:gd name="T31" fmla="*/ 753 h 970"/>
                <a:gd name="T32" fmla="*/ 400 w 2048"/>
                <a:gd name="T33" fmla="*/ 634 h 970"/>
                <a:gd name="T34" fmla="*/ 635 w 2048"/>
                <a:gd name="T35" fmla="*/ 399 h 970"/>
                <a:gd name="T36" fmla="*/ 753 w 2048"/>
                <a:gd name="T37" fmla="*/ 435 h 970"/>
                <a:gd name="T38" fmla="*/ 872 w 2048"/>
                <a:gd name="T39" fmla="*/ 399 h 970"/>
                <a:gd name="T40" fmla="*/ 1110 w 2048"/>
                <a:gd name="T41" fmla="*/ 638 h 970"/>
                <a:gd name="T42" fmla="*/ 1077 w 2048"/>
                <a:gd name="T43" fmla="*/ 753 h 970"/>
                <a:gd name="T44" fmla="*/ 1295 w 2048"/>
                <a:gd name="T45" fmla="*/ 970 h 970"/>
                <a:gd name="T46" fmla="*/ 1512 w 2048"/>
                <a:gd name="T47" fmla="*/ 753 h 970"/>
                <a:gd name="T48" fmla="*/ 1477 w 2048"/>
                <a:gd name="T49" fmla="*/ 634 h 970"/>
                <a:gd name="T50" fmla="*/ 1712 w 2048"/>
                <a:gd name="T51" fmla="*/ 399 h 970"/>
                <a:gd name="T52" fmla="*/ 1831 w 2048"/>
                <a:gd name="T53" fmla="*/ 435 h 970"/>
                <a:gd name="T54" fmla="*/ 2048 w 2048"/>
                <a:gd name="T55" fmla="*/ 217 h 970"/>
                <a:gd name="T56" fmla="*/ 1831 w 2048"/>
                <a:gd name="T57" fmla="*/ 0 h 970"/>
                <a:gd name="T58" fmla="*/ 217 w 2048"/>
                <a:gd name="T59" fmla="*/ 880 h 970"/>
                <a:gd name="T60" fmla="*/ 90 w 2048"/>
                <a:gd name="T61" fmla="*/ 753 h 970"/>
                <a:gd name="T62" fmla="*/ 217 w 2048"/>
                <a:gd name="T63" fmla="*/ 625 h 970"/>
                <a:gd name="T64" fmla="*/ 345 w 2048"/>
                <a:gd name="T65" fmla="*/ 753 h 970"/>
                <a:gd name="T66" fmla="*/ 217 w 2048"/>
                <a:gd name="T67" fmla="*/ 880 h 970"/>
                <a:gd name="T68" fmla="*/ 753 w 2048"/>
                <a:gd name="T69" fmla="*/ 345 h 970"/>
                <a:gd name="T70" fmla="*/ 626 w 2048"/>
                <a:gd name="T71" fmla="*/ 217 h 970"/>
                <a:gd name="T72" fmla="*/ 753 w 2048"/>
                <a:gd name="T73" fmla="*/ 90 h 970"/>
                <a:gd name="T74" fmla="*/ 881 w 2048"/>
                <a:gd name="T75" fmla="*/ 217 h 970"/>
                <a:gd name="T76" fmla="*/ 753 w 2048"/>
                <a:gd name="T77" fmla="*/ 345 h 970"/>
                <a:gd name="T78" fmla="*/ 1295 w 2048"/>
                <a:gd name="T79" fmla="*/ 880 h 970"/>
                <a:gd name="T80" fmla="*/ 1167 w 2048"/>
                <a:gd name="T81" fmla="*/ 753 h 970"/>
                <a:gd name="T82" fmla="*/ 1295 w 2048"/>
                <a:gd name="T83" fmla="*/ 625 h 970"/>
                <a:gd name="T84" fmla="*/ 1422 w 2048"/>
                <a:gd name="T85" fmla="*/ 753 h 970"/>
                <a:gd name="T86" fmla="*/ 1295 w 2048"/>
                <a:gd name="T87" fmla="*/ 880 h 970"/>
                <a:gd name="T88" fmla="*/ 1831 w 2048"/>
                <a:gd name="T89" fmla="*/ 345 h 970"/>
                <a:gd name="T90" fmla="*/ 1703 w 2048"/>
                <a:gd name="T91" fmla="*/ 217 h 970"/>
                <a:gd name="T92" fmla="*/ 1831 w 2048"/>
                <a:gd name="T93" fmla="*/ 90 h 970"/>
                <a:gd name="T94" fmla="*/ 1958 w 2048"/>
                <a:gd name="T95" fmla="*/ 217 h 970"/>
                <a:gd name="T96" fmla="*/ 1831 w 2048"/>
                <a:gd name="T97" fmla="*/ 345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48" h="970">
                  <a:moveTo>
                    <a:pt x="1831" y="0"/>
                  </a:moveTo>
                  <a:cubicBezTo>
                    <a:pt x="1711" y="0"/>
                    <a:pt x="1613" y="97"/>
                    <a:pt x="1613" y="217"/>
                  </a:cubicBezTo>
                  <a:cubicBezTo>
                    <a:pt x="1613" y="261"/>
                    <a:pt x="1626" y="302"/>
                    <a:pt x="1648" y="336"/>
                  </a:cubicBezTo>
                  <a:cubicBezTo>
                    <a:pt x="1413" y="571"/>
                    <a:pt x="1413" y="571"/>
                    <a:pt x="1413" y="571"/>
                  </a:cubicBezTo>
                  <a:cubicBezTo>
                    <a:pt x="1379" y="548"/>
                    <a:pt x="1339" y="535"/>
                    <a:pt x="1295" y="535"/>
                  </a:cubicBezTo>
                  <a:cubicBezTo>
                    <a:pt x="1250" y="535"/>
                    <a:pt x="1207" y="549"/>
                    <a:pt x="1173" y="573"/>
                  </a:cubicBezTo>
                  <a:cubicBezTo>
                    <a:pt x="935" y="336"/>
                    <a:pt x="935" y="336"/>
                    <a:pt x="935" y="336"/>
                  </a:cubicBezTo>
                  <a:cubicBezTo>
                    <a:pt x="958" y="302"/>
                    <a:pt x="971" y="261"/>
                    <a:pt x="971" y="217"/>
                  </a:cubicBezTo>
                  <a:cubicBezTo>
                    <a:pt x="971" y="97"/>
                    <a:pt x="873" y="0"/>
                    <a:pt x="753" y="0"/>
                  </a:cubicBezTo>
                  <a:cubicBezTo>
                    <a:pt x="633" y="0"/>
                    <a:pt x="536" y="97"/>
                    <a:pt x="536" y="217"/>
                  </a:cubicBezTo>
                  <a:cubicBezTo>
                    <a:pt x="536" y="261"/>
                    <a:pt x="549" y="302"/>
                    <a:pt x="571" y="336"/>
                  </a:cubicBezTo>
                  <a:cubicBezTo>
                    <a:pt x="336" y="571"/>
                    <a:pt x="336" y="571"/>
                    <a:pt x="336" y="571"/>
                  </a:cubicBezTo>
                  <a:cubicBezTo>
                    <a:pt x="302" y="548"/>
                    <a:pt x="261" y="535"/>
                    <a:pt x="217" y="535"/>
                  </a:cubicBezTo>
                  <a:cubicBezTo>
                    <a:pt x="98" y="535"/>
                    <a:pt x="0" y="633"/>
                    <a:pt x="0" y="753"/>
                  </a:cubicBezTo>
                  <a:cubicBezTo>
                    <a:pt x="0" y="873"/>
                    <a:pt x="98" y="970"/>
                    <a:pt x="217" y="970"/>
                  </a:cubicBezTo>
                  <a:cubicBezTo>
                    <a:pt x="337" y="970"/>
                    <a:pt x="435" y="873"/>
                    <a:pt x="435" y="753"/>
                  </a:cubicBezTo>
                  <a:cubicBezTo>
                    <a:pt x="435" y="709"/>
                    <a:pt x="422" y="668"/>
                    <a:pt x="400" y="634"/>
                  </a:cubicBezTo>
                  <a:cubicBezTo>
                    <a:pt x="635" y="399"/>
                    <a:pt x="635" y="399"/>
                    <a:pt x="635" y="399"/>
                  </a:cubicBezTo>
                  <a:cubicBezTo>
                    <a:pt x="669" y="422"/>
                    <a:pt x="709" y="435"/>
                    <a:pt x="753" y="435"/>
                  </a:cubicBezTo>
                  <a:cubicBezTo>
                    <a:pt x="797" y="435"/>
                    <a:pt x="838" y="422"/>
                    <a:pt x="872" y="399"/>
                  </a:cubicBezTo>
                  <a:cubicBezTo>
                    <a:pt x="1110" y="638"/>
                    <a:pt x="1110" y="638"/>
                    <a:pt x="1110" y="638"/>
                  </a:cubicBezTo>
                  <a:cubicBezTo>
                    <a:pt x="1090" y="671"/>
                    <a:pt x="1077" y="711"/>
                    <a:pt x="1077" y="753"/>
                  </a:cubicBezTo>
                  <a:cubicBezTo>
                    <a:pt x="1077" y="873"/>
                    <a:pt x="1175" y="970"/>
                    <a:pt x="1295" y="970"/>
                  </a:cubicBezTo>
                  <a:cubicBezTo>
                    <a:pt x="1415" y="970"/>
                    <a:pt x="1512" y="873"/>
                    <a:pt x="1512" y="753"/>
                  </a:cubicBezTo>
                  <a:cubicBezTo>
                    <a:pt x="1512" y="709"/>
                    <a:pt x="1499" y="668"/>
                    <a:pt x="1477" y="634"/>
                  </a:cubicBezTo>
                  <a:cubicBezTo>
                    <a:pt x="1712" y="399"/>
                    <a:pt x="1712" y="399"/>
                    <a:pt x="1712" y="399"/>
                  </a:cubicBezTo>
                  <a:cubicBezTo>
                    <a:pt x="1746" y="422"/>
                    <a:pt x="1787" y="435"/>
                    <a:pt x="1831" y="435"/>
                  </a:cubicBezTo>
                  <a:cubicBezTo>
                    <a:pt x="1950" y="435"/>
                    <a:pt x="2048" y="337"/>
                    <a:pt x="2048" y="217"/>
                  </a:cubicBezTo>
                  <a:cubicBezTo>
                    <a:pt x="2048" y="97"/>
                    <a:pt x="1950" y="0"/>
                    <a:pt x="1831" y="0"/>
                  </a:cubicBezTo>
                  <a:close/>
                  <a:moveTo>
                    <a:pt x="217" y="880"/>
                  </a:moveTo>
                  <a:cubicBezTo>
                    <a:pt x="147" y="880"/>
                    <a:pt x="90" y="823"/>
                    <a:pt x="90" y="753"/>
                  </a:cubicBezTo>
                  <a:cubicBezTo>
                    <a:pt x="90" y="682"/>
                    <a:pt x="147" y="625"/>
                    <a:pt x="217" y="625"/>
                  </a:cubicBezTo>
                  <a:cubicBezTo>
                    <a:pt x="288" y="625"/>
                    <a:pt x="345" y="682"/>
                    <a:pt x="345" y="753"/>
                  </a:cubicBezTo>
                  <a:cubicBezTo>
                    <a:pt x="345" y="823"/>
                    <a:pt x="288" y="880"/>
                    <a:pt x="217" y="880"/>
                  </a:cubicBezTo>
                  <a:close/>
                  <a:moveTo>
                    <a:pt x="753" y="345"/>
                  </a:moveTo>
                  <a:cubicBezTo>
                    <a:pt x="683" y="345"/>
                    <a:pt x="626" y="288"/>
                    <a:pt x="626" y="217"/>
                  </a:cubicBezTo>
                  <a:cubicBezTo>
                    <a:pt x="626" y="147"/>
                    <a:pt x="683" y="90"/>
                    <a:pt x="753" y="90"/>
                  </a:cubicBezTo>
                  <a:cubicBezTo>
                    <a:pt x="823" y="90"/>
                    <a:pt x="881" y="147"/>
                    <a:pt x="881" y="217"/>
                  </a:cubicBezTo>
                  <a:cubicBezTo>
                    <a:pt x="881" y="288"/>
                    <a:pt x="823" y="345"/>
                    <a:pt x="753" y="345"/>
                  </a:cubicBezTo>
                  <a:close/>
                  <a:moveTo>
                    <a:pt x="1295" y="880"/>
                  </a:moveTo>
                  <a:cubicBezTo>
                    <a:pt x="1225" y="880"/>
                    <a:pt x="1167" y="823"/>
                    <a:pt x="1167" y="753"/>
                  </a:cubicBezTo>
                  <a:cubicBezTo>
                    <a:pt x="1167" y="682"/>
                    <a:pt x="1225" y="625"/>
                    <a:pt x="1295" y="625"/>
                  </a:cubicBezTo>
                  <a:cubicBezTo>
                    <a:pt x="1365" y="625"/>
                    <a:pt x="1422" y="682"/>
                    <a:pt x="1422" y="753"/>
                  </a:cubicBezTo>
                  <a:cubicBezTo>
                    <a:pt x="1422" y="823"/>
                    <a:pt x="1365" y="880"/>
                    <a:pt x="1295" y="880"/>
                  </a:cubicBezTo>
                  <a:close/>
                  <a:moveTo>
                    <a:pt x="1831" y="345"/>
                  </a:moveTo>
                  <a:cubicBezTo>
                    <a:pt x="1760" y="345"/>
                    <a:pt x="1703" y="288"/>
                    <a:pt x="1703" y="217"/>
                  </a:cubicBezTo>
                  <a:cubicBezTo>
                    <a:pt x="1703" y="147"/>
                    <a:pt x="1760" y="90"/>
                    <a:pt x="1831" y="90"/>
                  </a:cubicBezTo>
                  <a:cubicBezTo>
                    <a:pt x="1901" y="90"/>
                    <a:pt x="1958" y="147"/>
                    <a:pt x="1958" y="217"/>
                  </a:cubicBezTo>
                  <a:cubicBezTo>
                    <a:pt x="1958" y="288"/>
                    <a:pt x="1901" y="345"/>
                    <a:pt x="1831" y="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orma libre 6"/>
            <p:cNvSpPr>
              <a:spLocks/>
            </p:cNvSpPr>
            <p:nvPr/>
          </p:nvSpPr>
          <p:spPr bwMode="auto">
            <a:xfrm>
              <a:off x="4752975" y="2598738"/>
              <a:ext cx="176213" cy="174625"/>
            </a:xfrm>
            <a:custGeom>
              <a:avLst/>
              <a:gdLst>
                <a:gd name="T0" fmla="*/ 172 w 190"/>
                <a:gd name="T1" fmla="*/ 18 h 186"/>
                <a:gd name="T2" fmla="*/ 109 w 190"/>
                <a:gd name="T3" fmla="*/ 18 h 186"/>
                <a:gd name="T4" fmla="*/ 17 w 190"/>
                <a:gd name="T5" fmla="*/ 109 h 186"/>
                <a:gd name="T6" fmla="*/ 17 w 190"/>
                <a:gd name="T7" fmla="*/ 173 h 186"/>
                <a:gd name="T8" fmla="*/ 49 w 190"/>
                <a:gd name="T9" fmla="*/ 186 h 186"/>
                <a:gd name="T10" fmla="*/ 81 w 190"/>
                <a:gd name="T11" fmla="*/ 173 h 186"/>
                <a:gd name="T12" fmla="*/ 172 w 190"/>
                <a:gd name="T13" fmla="*/ 81 h 186"/>
                <a:gd name="T14" fmla="*/ 172 w 190"/>
                <a:gd name="T15" fmla="*/ 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6">
                  <a:moveTo>
                    <a:pt x="172" y="18"/>
                  </a:moveTo>
                  <a:cubicBezTo>
                    <a:pt x="155" y="0"/>
                    <a:pt x="126" y="0"/>
                    <a:pt x="109" y="18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0" y="127"/>
                    <a:pt x="0" y="155"/>
                    <a:pt x="17" y="173"/>
                  </a:cubicBezTo>
                  <a:cubicBezTo>
                    <a:pt x="26" y="182"/>
                    <a:pt x="37" y="186"/>
                    <a:pt x="49" y="186"/>
                  </a:cubicBezTo>
                  <a:cubicBezTo>
                    <a:pt x="60" y="186"/>
                    <a:pt x="72" y="182"/>
                    <a:pt x="81" y="173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90" y="64"/>
                    <a:pt x="190" y="35"/>
                    <a:pt x="17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orma libre 7"/>
            <p:cNvSpPr>
              <a:spLocks/>
            </p:cNvSpPr>
            <p:nvPr/>
          </p:nvSpPr>
          <p:spPr bwMode="auto">
            <a:xfrm>
              <a:off x="5486400" y="2330451"/>
              <a:ext cx="177800" cy="174625"/>
            </a:xfrm>
            <a:custGeom>
              <a:avLst/>
              <a:gdLst>
                <a:gd name="T0" fmla="*/ 173 w 190"/>
                <a:gd name="T1" fmla="*/ 18 h 186"/>
                <a:gd name="T2" fmla="*/ 109 w 190"/>
                <a:gd name="T3" fmla="*/ 18 h 186"/>
                <a:gd name="T4" fmla="*/ 18 w 190"/>
                <a:gd name="T5" fmla="*/ 109 h 186"/>
                <a:gd name="T6" fmla="*/ 18 w 190"/>
                <a:gd name="T7" fmla="*/ 173 h 186"/>
                <a:gd name="T8" fmla="*/ 50 w 190"/>
                <a:gd name="T9" fmla="*/ 186 h 186"/>
                <a:gd name="T10" fmla="*/ 81 w 190"/>
                <a:gd name="T11" fmla="*/ 173 h 186"/>
                <a:gd name="T12" fmla="*/ 173 w 190"/>
                <a:gd name="T13" fmla="*/ 81 h 186"/>
                <a:gd name="T14" fmla="*/ 173 w 190"/>
                <a:gd name="T15" fmla="*/ 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6">
                  <a:moveTo>
                    <a:pt x="173" y="18"/>
                  </a:moveTo>
                  <a:cubicBezTo>
                    <a:pt x="155" y="0"/>
                    <a:pt x="127" y="0"/>
                    <a:pt x="109" y="18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0" y="127"/>
                    <a:pt x="0" y="155"/>
                    <a:pt x="18" y="173"/>
                  </a:cubicBezTo>
                  <a:cubicBezTo>
                    <a:pt x="27" y="182"/>
                    <a:pt x="38" y="186"/>
                    <a:pt x="50" y="186"/>
                  </a:cubicBezTo>
                  <a:cubicBezTo>
                    <a:pt x="61" y="186"/>
                    <a:pt x="73" y="181"/>
                    <a:pt x="81" y="173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90" y="64"/>
                    <a:pt x="190" y="35"/>
                    <a:pt x="173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2" name="Marcador de SmartArt 31"/>
          <p:cNvSpPr>
            <a:spLocks noGrp="1"/>
          </p:cNvSpPr>
          <p:nvPr>
            <p:ph type="dgm" sz="quarter" idx="10"/>
          </p:nvPr>
        </p:nvSpPr>
        <p:spPr>
          <a:xfrm>
            <a:off x="4481688" y="1760538"/>
            <a:ext cx="5148087" cy="32067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en el icono para agregar un elemento gráfico SmartArt</a:t>
            </a:r>
            <a:endParaRPr lang="es-MX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88" y="5728685"/>
            <a:ext cx="589868" cy="717013"/>
          </a:xfrm>
          <a:prstGeom prst="rect">
            <a:avLst/>
          </a:prstGeom>
        </p:spPr>
      </p:pic>
      <p:sp>
        <p:nvSpPr>
          <p:cNvPr id="19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390766" y="6400800"/>
            <a:ext cx="519112" cy="26712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747C2-8F95-4877-A6E0-6C4C57FBA19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45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14510" y="2686538"/>
            <a:ext cx="2162981" cy="3472192"/>
          </a:xfrm>
          <a:prstGeom prst="rect">
            <a:avLst/>
          </a:prstGeom>
          <a:gradFill flip="none" rotWithShape="1">
            <a:gsLst>
              <a:gs pos="69000">
                <a:srgbClr val="C8E1B7"/>
              </a:gs>
              <a:gs pos="100000">
                <a:schemeClr val="bg1">
                  <a:alpha val="0"/>
                </a:schemeClr>
              </a:gs>
              <a:gs pos="0">
                <a:schemeClr val="tx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grpSp>
        <p:nvGrpSpPr>
          <p:cNvPr id="10" name="Grupo 9"/>
          <p:cNvGrpSpPr/>
          <p:nvPr/>
        </p:nvGrpSpPr>
        <p:grpSpPr>
          <a:xfrm>
            <a:off x="4255846" y="1409700"/>
            <a:ext cx="3680308" cy="2453538"/>
            <a:chOff x="4064749" y="1192972"/>
            <a:chExt cx="4062503" cy="2708336"/>
          </a:xfrm>
        </p:grpSpPr>
        <p:graphicFrame>
          <p:nvGraphicFramePr>
            <p:cNvPr id="12" name="Gráfico 11"/>
            <p:cNvGraphicFramePr/>
            <p:nvPr>
              <p:extLst>
                <p:ext uri="{D42A27DB-BD31-4B8C-83A1-F6EECF244321}">
                  <p14:modId xmlns:p14="http://schemas.microsoft.com/office/powerpoint/2010/main" val="3560379189"/>
                </p:ext>
              </p:extLst>
            </p:nvPr>
          </p:nvGraphicFramePr>
          <p:xfrm>
            <a:off x="4064749" y="1192972"/>
            <a:ext cx="4062503" cy="27083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Elipse 12"/>
            <p:cNvSpPr/>
            <p:nvPr/>
          </p:nvSpPr>
          <p:spPr>
            <a:xfrm>
              <a:off x="5302166" y="1753306"/>
              <a:ext cx="1587668" cy="15876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sp>
        <p:nvSpPr>
          <p:cNvPr id="16" name="Rectángulo 1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7712" y="2695609"/>
            <a:ext cx="2173221" cy="3471990"/>
          </a:xfrm>
          <a:prstGeom prst="rect">
            <a:avLst/>
          </a:prstGeom>
          <a:gradFill flip="none" rotWithShape="1">
            <a:gsLst>
              <a:gs pos="64000">
                <a:srgbClr val="7E8C75"/>
              </a:gs>
              <a:gs pos="100000">
                <a:schemeClr val="bg1">
                  <a:alpha val="0"/>
                </a:schemeClr>
              </a:gs>
              <a:gs pos="0">
                <a:schemeClr val="tx2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grpSp>
        <p:nvGrpSpPr>
          <p:cNvPr id="17" name="Grupo 16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04169" y="1411170"/>
            <a:ext cx="3680307" cy="2453539"/>
            <a:chOff x="-20046" y="1192971"/>
            <a:chExt cx="4062503" cy="2708336"/>
          </a:xfrm>
        </p:grpSpPr>
        <p:sp>
          <p:nvSpPr>
            <p:cNvPr id="18" name="Elipse 17"/>
            <p:cNvSpPr/>
            <p:nvPr/>
          </p:nvSpPr>
          <p:spPr>
            <a:xfrm>
              <a:off x="1217371" y="1753306"/>
              <a:ext cx="1587668" cy="15876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graphicFrame>
          <p:nvGraphicFramePr>
            <p:cNvPr id="20" name="Gráfico 19"/>
            <p:cNvGraphicFramePr/>
            <p:nvPr>
              <p:extLst>
                <p:ext uri="{D42A27DB-BD31-4B8C-83A1-F6EECF244321}">
                  <p14:modId xmlns:p14="http://schemas.microsoft.com/office/powerpoint/2010/main" val="1764856694"/>
                </p:ext>
              </p:extLst>
            </p:nvPr>
          </p:nvGraphicFramePr>
          <p:xfrm>
            <a:off x="-20046" y="1192971"/>
            <a:ext cx="4062503" cy="27083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26" name="Rectángulo 25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57488" y="2699686"/>
            <a:ext cx="2180381" cy="3447372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grpSp>
        <p:nvGrpSpPr>
          <p:cNvPr id="27" name="Grupo 26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07524" y="1409700"/>
            <a:ext cx="3680308" cy="2453538"/>
            <a:chOff x="8149543" y="1192972"/>
            <a:chExt cx="4062503" cy="2708336"/>
          </a:xfrm>
        </p:grpSpPr>
        <p:sp>
          <p:nvSpPr>
            <p:cNvPr id="28" name="Elipse 27"/>
            <p:cNvSpPr/>
            <p:nvPr/>
          </p:nvSpPr>
          <p:spPr>
            <a:xfrm>
              <a:off x="9386960" y="1753306"/>
              <a:ext cx="1587668" cy="15876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graphicFrame>
          <p:nvGraphicFramePr>
            <p:cNvPr id="30" name="Gráfico 29"/>
            <p:cNvGraphicFramePr/>
            <p:nvPr>
              <p:extLst>
                <p:ext uri="{D42A27DB-BD31-4B8C-83A1-F6EECF244321}">
                  <p14:modId xmlns:p14="http://schemas.microsoft.com/office/powerpoint/2010/main" val="1551257727"/>
                </p:ext>
              </p:extLst>
            </p:nvPr>
          </p:nvGraphicFramePr>
          <p:xfrm>
            <a:off x="8149543" y="1192972"/>
            <a:ext cx="4062503" cy="27083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1064171" y="4040488"/>
            <a:ext cx="2166762" cy="19654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 sz="1800">
                <a:latin typeface="+mn-lt"/>
              </a:defRPr>
            </a:lvl2pPr>
            <a:lvl3pPr marL="914400" indent="0">
              <a:buFontTx/>
              <a:buNone/>
              <a:defRPr sz="1600">
                <a:latin typeface="+mn-lt"/>
              </a:defRPr>
            </a:lvl3pPr>
            <a:lvl4pPr marL="1371600" indent="0">
              <a:buFontTx/>
              <a:buNone/>
              <a:defRPr sz="1400">
                <a:latin typeface="+mn-lt"/>
              </a:defRPr>
            </a:lvl4pPr>
            <a:lvl5pPr marL="1828800" indent="0">
              <a:buFontTx/>
              <a:buNone/>
              <a:defRPr sz="1400">
                <a:latin typeface="+mn-lt"/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5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5006557" y="4040488"/>
            <a:ext cx="2166762" cy="19654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457200" indent="0">
              <a:buFontTx/>
              <a:buNone/>
              <a:defRPr sz="1800">
                <a:latin typeface="+mn-lt"/>
              </a:defRPr>
            </a:lvl2pPr>
            <a:lvl3pPr marL="914400" indent="0">
              <a:buFontTx/>
              <a:buNone/>
              <a:defRPr sz="1600">
                <a:latin typeface="+mn-lt"/>
              </a:defRPr>
            </a:lvl3pPr>
            <a:lvl4pPr marL="1371600" indent="0">
              <a:buFontTx/>
              <a:buNone/>
              <a:defRPr sz="1400">
                <a:latin typeface="+mn-lt"/>
              </a:defRPr>
            </a:lvl4pPr>
            <a:lvl5pPr marL="1828800" indent="0">
              <a:buFontTx/>
              <a:buNone/>
              <a:defRPr sz="1400">
                <a:latin typeface="+mn-lt"/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6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8948943" y="4040488"/>
            <a:ext cx="2166762" cy="19654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457200" indent="0">
              <a:buFontTx/>
              <a:buNone/>
              <a:defRPr sz="1800">
                <a:latin typeface="+mn-lt"/>
              </a:defRPr>
            </a:lvl2pPr>
            <a:lvl3pPr marL="914400" indent="0">
              <a:buFontTx/>
              <a:buNone/>
              <a:defRPr sz="1600">
                <a:latin typeface="+mn-lt"/>
              </a:defRPr>
            </a:lvl3pPr>
            <a:lvl4pPr marL="1371600" indent="0">
              <a:buFontTx/>
              <a:buNone/>
              <a:defRPr sz="1400">
                <a:latin typeface="+mn-lt"/>
              </a:defRPr>
            </a:lvl4pPr>
            <a:lvl5pPr marL="1828800" indent="0">
              <a:buFontTx/>
              <a:buNone/>
              <a:defRPr sz="1400">
                <a:latin typeface="+mn-lt"/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13" hasCustomPrompt="1"/>
          </p:nvPr>
        </p:nvSpPr>
        <p:spPr>
          <a:xfrm>
            <a:off x="1230516" y="1023040"/>
            <a:ext cx="1782410" cy="3866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smtClean="0"/>
              <a:t>Título 1</a:t>
            </a:r>
            <a:endParaRPr lang="es-MX" dirty="0"/>
          </a:p>
        </p:txBody>
      </p:sp>
      <p:sp>
        <p:nvSpPr>
          <p:cNvPr id="41" name="Marcador de texto 39"/>
          <p:cNvSpPr>
            <a:spLocks noGrp="1"/>
          </p:cNvSpPr>
          <p:nvPr>
            <p:ph type="body" sz="quarter" idx="14" hasCustomPrompt="1"/>
          </p:nvPr>
        </p:nvSpPr>
        <p:spPr>
          <a:xfrm>
            <a:off x="5198733" y="1023040"/>
            <a:ext cx="1782410" cy="3866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smtClean="0"/>
              <a:t>Título 2</a:t>
            </a:r>
            <a:endParaRPr lang="es-MX" dirty="0"/>
          </a:p>
        </p:txBody>
      </p:sp>
      <p:sp>
        <p:nvSpPr>
          <p:cNvPr id="42" name="Marcador de texto 39"/>
          <p:cNvSpPr>
            <a:spLocks noGrp="1"/>
          </p:cNvSpPr>
          <p:nvPr>
            <p:ph type="body" sz="quarter" idx="15" hasCustomPrompt="1"/>
          </p:nvPr>
        </p:nvSpPr>
        <p:spPr>
          <a:xfrm>
            <a:off x="9156472" y="1023040"/>
            <a:ext cx="1782410" cy="3866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smtClean="0"/>
              <a:t>Título 3</a:t>
            </a:r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6"/>
          </p:nvPr>
        </p:nvSpPr>
        <p:spPr>
          <a:xfrm>
            <a:off x="1240994" y="296123"/>
            <a:ext cx="9697888" cy="5857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88" y="5728685"/>
            <a:ext cx="589868" cy="717013"/>
          </a:xfrm>
          <a:prstGeom prst="rect">
            <a:avLst/>
          </a:prstGeom>
        </p:spPr>
      </p:pic>
      <p:sp>
        <p:nvSpPr>
          <p:cNvPr id="23" name="Marcador de número de diapositiva 5"/>
          <p:cNvSpPr>
            <a:spLocks noGrp="1"/>
          </p:cNvSpPr>
          <p:nvPr>
            <p:ph type="sldNum" sz="quarter" idx="17"/>
          </p:nvPr>
        </p:nvSpPr>
        <p:spPr>
          <a:xfrm>
            <a:off x="11390766" y="6400800"/>
            <a:ext cx="519112" cy="26712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35747C2-8F95-4877-A6E0-6C4C57FBA19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7098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88" y="5728685"/>
            <a:ext cx="589868" cy="717013"/>
          </a:xfrm>
          <a:prstGeom prst="rect">
            <a:avLst/>
          </a:prstGeom>
        </p:spPr>
      </p:pic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390766" y="6400800"/>
            <a:ext cx="519112" cy="26712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747C2-8F95-4877-A6E0-6C4C57FBA19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611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44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88" y="5728685"/>
            <a:ext cx="589868" cy="717013"/>
          </a:xfrm>
          <a:prstGeom prst="rect">
            <a:avLst/>
          </a:prstGeom>
        </p:spPr>
      </p:pic>
      <p:sp>
        <p:nvSpPr>
          <p:cNvPr id="7" name="Marcador de tabla 6"/>
          <p:cNvSpPr>
            <a:spLocks noGrp="1"/>
          </p:cNvSpPr>
          <p:nvPr>
            <p:ph type="tbl" sz="quarter" idx="13"/>
          </p:nvPr>
        </p:nvSpPr>
        <p:spPr>
          <a:xfrm>
            <a:off x="838200" y="1647825"/>
            <a:ext cx="10515600" cy="44704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en el icono para agregar una tabla</a:t>
            </a: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390766" y="6400800"/>
            <a:ext cx="519112" cy="26712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747C2-8F95-4877-A6E0-6C4C57FBA19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178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88" y="5728685"/>
            <a:ext cx="589868" cy="717013"/>
          </a:xfrm>
          <a:prstGeom prst="rect">
            <a:avLst/>
          </a:prstGeom>
        </p:spPr>
      </p:pic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390766" y="6400800"/>
            <a:ext cx="519112" cy="26712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747C2-8F95-4877-A6E0-6C4C57FBA19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65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801" y="814070"/>
            <a:ext cx="4749776" cy="2224118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1608964" y="4261394"/>
            <a:ext cx="3284537" cy="4191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s-MX" dirty="0" smtClean="0"/>
              <a:t>https://www.indetec.gob.mx/</a:t>
            </a:r>
            <a:endParaRPr lang="es-MX" dirty="0"/>
          </a:p>
        </p:txBody>
      </p:sp>
      <p:sp>
        <p:nvSpPr>
          <p:cNvPr id="11" name="Marcador de texto 3"/>
          <p:cNvSpPr>
            <a:spLocks noGrp="1"/>
          </p:cNvSpPr>
          <p:nvPr>
            <p:ph type="body" sz="quarter" idx="11" hasCustomPrompt="1"/>
          </p:nvPr>
        </p:nvSpPr>
        <p:spPr>
          <a:xfrm>
            <a:off x="1608964" y="4837127"/>
            <a:ext cx="3284537" cy="4191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</a:lstStyle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33 3669 5550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1608964" y="5355888"/>
            <a:ext cx="3284537" cy="71366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</a:lstStyle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Calle Miguel Lerdo de Tejada No. 2469, Arcos Sur, 44500 Guadalajara, Jal.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oogle Shape;5042;p41"/>
          <p:cNvGrpSpPr/>
          <p:nvPr userDrawn="1"/>
        </p:nvGrpSpPr>
        <p:grpSpPr>
          <a:xfrm>
            <a:off x="984439" y="5478520"/>
            <a:ext cx="411665" cy="468403"/>
            <a:chOff x="1516475" y="238075"/>
            <a:chExt cx="424650" cy="483175"/>
          </a:xfrm>
          <a:solidFill>
            <a:srgbClr val="00803B"/>
          </a:solidFill>
        </p:grpSpPr>
        <p:sp>
          <p:nvSpPr>
            <p:cNvPr id="13" name="Google Shape;5043;p41"/>
            <p:cNvSpPr/>
            <p:nvPr/>
          </p:nvSpPr>
          <p:spPr>
            <a:xfrm>
              <a:off x="1516475" y="238075"/>
              <a:ext cx="424650" cy="483175"/>
            </a:xfrm>
            <a:custGeom>
              <a:avLst/>
              <a:gdLst/>
              <a:ahLst/>
              <a:cxnLst/>
              <a:rect l="l" t="t" r="r" b="b"/>
              <a:pathLst>
                <a:path w="16986" h="19327" extrusionOk="0">
                  <a:moveTo>
                    <a:pt x="8491" y="1134"/>
                  </a:moveTo>
                  <a:cubicBezTo>
                    <a:pt x="11302" y="1134"/>
                    <a:pt x="13588" y="3438"/>
                    <a:pt x="13588" y="6267"/>
                  </a:cubicBezTo>
                  <a:cubicBezTo>
                    <a:pt x="13588" y="7318"/>
                    <a:pt x="13262" y="8342"/>
                    <a:pt x="12655" y="9199"/>
                  </a:cubicBezTo>
                  <a:cubicBezTo>
                    <a:pt x="12625" y="9242"/>
                    <a:pt x="12604" y="9272"/>
                    <a:pt x="12595" y="9284"/>
                  </a:cubicBezTo>
                  <a:lnTo>
                    <a:pt x="8491" y="15724"/>
                  </a:lnTo>
                  <a:lnTo>
                    <a:pt x="4388" y="9287"/>
                  </a:lnTo>
                  <a:cubicBezTo>
                    <a:pt x="4382" y="9275"/>
                    <a:pt x="4373" y="9266"/>
                    <a:pt x="4367" y="9257"/>
                  </a:cubicBezTo>
                  <a:cubicBezTo>
                    <a:pt x="4249" y="9091"/>
                    <a:pt x="4140" y="8921"/>
                    <a:pt x="4041" y="8743"/>
                  </a:cubicBezTo>
                  <a:cubicBezTo>
                    <a:pt x="3618" y="7985"/>
                    <a:pt x="3398" y="7134"/>
                    <a:pt x="3398" y="6267"/>
                  </a:cubicBezTo>
                  <a:cubicBezTo>
                    <a:pt x="3398" y="6174"/>
                    <a:pt x="3398" y="6080"/>
                    <a:pt x="3404" y="5990"/>
                  </a:cubicBezTo>
                  <a:cubicBezTo>
                    <a:pt x="3552" y="3266"/>
                    <a:pt x="5786" y="1134"/>
                    <a:pt x="8491" y="1134"/>
                  </a:cubicBezTo>
                  <a:close/>
                  <a:moveTo>
                    <a:pt x="11049" y="13819"/>
                  </a:moveTo>
                  <a:cubicBezTo>
                    <a:pt x="14358" y="14233"/>
                    <a:pt x="15853" y="15289"/>
                    <a:pt x="15853" y="15930"/>
                  </a:cubicBezTo>
                  <a:cubicBezTo>
                    <a:pt x="15853" y="16304"/>
                    <a:pt x="15339" y="16887"/>
                    <a:pt x="13905" y="17397"/>
                  </a:cubicBezTo>
                  <a:cubicBezTo>
                    <a:pt x="12471" y="17910"/>
                    <a:pt x="10545" y="18194"/>
                    <a:pt x="8491" y="18194"/>
                  </a:cubicBezTo>
                  <a:cubicBezTo>
                    <a:pt x="6438" y="18194"/>
                    <a:pt x="4515" y="17910"/>
                    <a:pt x="3077" y="17397"/>
                  </a:cubicBezTo>
                  <a:cubicBezTo>
                    <a:pt x="1640" y="16884"/>
                    <a:pt x="1133" y="16304"/>
                    <a:pt x="1133" y="15930"/>
                  </a:cubicBezTo>
                  <a:cubicBezTo>
                    <a:pt x="1133" y="15289"/>
                    <a:pt x="2625" y="14233"/>
                    <a:pt x="5934" y="13819"/>
                  </a:cubicBezTo>
                  <a:lnTo>
                    <a:pt x="8014" y="17083"/>
                  </a:lnTo>
                  <a:cubicBezTo>
                    <a:pt x="8126" y="17258"/>
                    <a:pt x="8309" y="17346"/>
                    <a:pt x="8491" y="17346"/>
                  </a:cubicBezTo>
                  <a:cubicBezTo>
                    <a:pt x="8674" y="17346"/>
                    <a:pt x="8857" y="17258"/>
                    <a:pt x="8968" y="17083"/>
                  </a:cubicBezTo>
                  <a:lnTo>
                    <a:pt x="11049" y="13819"/>
                  </a:lnTo>
                  <a:close/>
                  <a:moveTo>
                    <a:pt x="8494" y="1"/>
                  </a:moveTo>
                  <a:cubicBezTo>
                    <a:pt x="6947" y="1"/>
                    <a:pt x="5399" y="578"/>
                    <a:pt x="4201" y="1738"/>
                  </a:cubicBezTo>
                  <a:cubicBezTo>
                    <a:pt x="3050" y="2837"/>
                    <a:pt x="2359" y="4338"/>
                    <a:pt x="2274" y="5929"/>
                  </a:cubicBezTo>
                  <a:cubicBezTo>
                    <a:pt x="2268" y="6041"/>
                    <a:pt x="2265" y="6156"/>
                    <a:pt x="2265" y="6267"/>
                  </a:cubicBezTo>
                  <a:cubicBezTo>
                    <a:pt x="2265" y="7327"/>
                    <a:pt x="2534" y="8372"/>
                    <a:pt x="3050" y="9296"/>
                  </a:cubicBezTo>
                  <a:cubicBezTo>
                    <a:pt x="3168" y="9507"/>
                    <a:pt x="3301" y="9713"/>
                    <a:pt x="3440" y="9909"/>
                  </a:cubicBezTo>
                  <a:lnTo>
                    <a:pt x="5267" y="12771"/>
                  </a:lnTo>
                  <a:cubicBezTo>
                    <a:pt x="3953" y="12971"/>
                    <a:pt x="2809" y="13294"/>
                    <a:pt x="1921" y="13713"/>
                  </a:cubicBezTo>
                  <a:cubicBezTo>
                    <a:pt x="333" y="14465"/>
                    <a:pt x="1" y="15332"/>
                    <a:pt x="1" y="15930"/>
                  </a:cubicBezTo>
                  <a:cubicBezTo>
                    <a:pt x="1" y="16648"/>
                    <a:pt x="469" y="17669"/>
                    <a:pt x="2697" y="18466"/>
                  </a:cubicBezTo>
                  <a:cubicBezTo>
                    <a:pt x="4252" y="19022"/>
                    <a:pt x="6311" y="19326"/>
                    <a:pt x="8491" y="19326"/>
                  </a:cubicBezTo>
                  <a:cubicBezTo>
                    <a:pt x="10671" y="19326"/>
                    <a:pt x="12731" y="19022"/>
                    <a:pt x="14286" y="18466"/>
                  </a:cubicBezTo>
                  <a:cubicBezTo>
                    <a:pt x="16514" y="17669"/>
                    <a:pt x="16985" y="16648"/>
                    <a:pt x="16985" y="15930"/>
                  </a:cubicBezTo>
                  <a:cubicBezTo>
                    <a:pt x="16985" y="15332"/>
                    <a:pt x="16650" y="14465"/>
                    <a:pt x="15062" y="13713"/>
                  </a:cubicBezTo>
                  <a:cubicBezTo>
                    <a:pt x="14174" y="13294"/>
                    <a:pt x="13030" y="12971"/>
                    <a:pt x="11716" y="12768"/>
                  </a:cubicBezTo>
                  <a:lnTo>
                    <a:pt x="13549" y="9897"/>
                  </a:lnTo>
                  <a:lnTo>
                    <a:pt x="13561" y="9879"/>
                  </a:lnTo>
                  <a:cubicBezTo>
                    <a:pt x="13567" y="9873"/>
                    <a:pt x="13570" y="9867"/>
                    <a:pt x="13576" y="9861"/>
                  </a:cubicBezTo>
                  <a:cubicBezTo>
                    <a:pt x="15327" y="7382"/>
                    <a:pt x="15041" y="3997"/>
                    <a:pt x="12897" y="1847"/>
                  </a:cubicBezTo>
                  <a:cubicBezTo>
                    <a:pt x="11689" y="618"/>
                    <a:pt x="10092" y="1"/>
                    <a:pt x="84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Google Shape;5044;p41"/>
            <p:cNvSpPr/>
            <p:nvPr/>
          </p:nvSpPr>
          <p:spPr>
            <a:xfrm>
              <a:off x="1652425" y="324000"/>
              <a:ext cx="147150" cy="141575"/>
            </a:xfrm>
            <a:custGeom>
              <a:avLst/>
              <a:gdLst/>
              <a:ahLst/>
              <a:cxnLst/>
              <a:rect l="l" t="t" r="r" b="b"/>
              <a:pathLst>
                <a:path w="5886" h="5663" extrusionOk="0">
                  <a:moveTo>
                    <a:pt x="3054" y="1131"/>
                  </a:moveTo>
                  <a:cubicBezTo>
                    <a:pt x="3495" y="1131"/>
                    <a:pt x="3930" y="1303"/>
                    <a:pt x="4255" y="1629"/>
                  </a:cubicBezTo>
                  <a:cubicBezTo>
                    <a:pt x="4741" y="2115"/>
                    <a:pt x="4886" y="2845"/>
                    <a:pt x="4623" y="3480"/>
                  </a:cubicBezTo>
                  <a:cubicBezTo>
                    <a:pt x="4361" y="4114"/>
                    <a:pt x="3742" y="4530"/>
                    <a:pt x="3053" y="4530"/>
                  </a:cubicBezTo>
                  <a:cubicBezTo>
                    <a:pt x="2114" y="4527"/>
                    <a:pt x="1356" y="3769"/>
                    <a:pt x="1356" y="2830"/>
                  </a:cubicBezTo>
                  <a:cubicBezTo>
                    <a:pt x="1356" y="2142"/>
                    <a:pt x="1770" y="1523"/>
                    <a:pt x="2404" y="1260"/>
                  </a:cubicBezTo>
                  <a:cubicBezTo>
                    <a:pt x="2614" y="1173"/>
                    <a:pt x="2835" y="1131"/>
                    <a:pt x="3054" y="1131"/>
                  </a:cubicBezTo>
                  <a:close/>
                  <a:moveTo>
                    <a:pt x="3053" y="0"/>
                  </a:moveTo>
                  <a:cubicBezTo>
                    <a:pt x="2316" y="0"/>
                    <a:pt x="1593" y="287"/>
                    <a:pt x="1051" y="828"/>
                  </a:cubicBezTo>
                  <a:cubicBezTo>
                    <a:pt x="242" y="1638"/>
                    <a:pt x="1" y="2855"/>
                    <a:pt x="439" y="3914"/>
                  </a:cubicBezTo>
                  <a:cubicBezTo>
                    <a:pt x="876" y="4971"/>
                    <a:pt x="1909" y="5663"/>
                    <a:pt x="3053" y="5663"/>
                  </a:cubicBezTo>
                  <a:cubicBezTo>
                    <a:pt x="4617" y="5660"/>
                    <a:pt x="5883" y="4394"/>
                    <a:pt x="5886" y="2830"/>
                  </a:cubicBezTo>
                  <a:cubicBezTo>
                    <a:pt x="5886" y="1686"/>
                    <a:pt x="5194" y="653"/>
                    <a:pt x="4137" y="216"/>
                  </a:cubicBezTo>
                  <a:cubicBezTo>
                    <a:pt x="3786" y="70"/>
                    <a:pt x="3418" y="0"/>
                    <a:pt x="3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" name="Google Shape;5125;p41"/>
          <p:cNvSpPr/>
          <p:nvPr userDrawn="1"/>
        </p:nvSpPr>
        <p:spPr>
          <a:xfrm>
            <a:off x="972415" y="4837127"/>
            <a:ext cx="435713" cy="419100"/>
          </a:xfrm>
          <a:custGeom>
            <a:avLst/>
            <a:gdLst/>
            <a:ahLst/>
            <a:cxnLst/>
            <a:rect l="l" t="t" r="r" b="b"/>
            <a:pathLst>
              <a:path w="20089" h="19323" extrusionOk="0">
                <a:moveTo>
                  <a:pt x="4477" y="1134"/>
                </a:moveTo>
                <a:cubicBezTo>
                  <a:pt x="4624" y="1134"/>
                  <a:pt x="4765" y="1194"/>
                  <a:pt x="4868" y="1300"/>
                </a:cubicBezTo>
                <a:lnTo>
                  <a:pt x="7268" y="3694"/>
                </a:lnTo>
                <a:cubicBezTo>
                  <a:pt x="7489" y="3915"/>
                  <a:pt x="7489" y="4271"/>
                  <a:pt x="7268" y="4494"/>
                </a:cubicBezTo>
                <a:lnTo>
                  <a:pt x="6870" y="4893"/>
                </a:lnTo>
                <a:lnTo>
                  <a:pt x="3669" y="1692"/>
                </a:lnTo>
                <a:lnTo>
                  <a:pt x="4068" y="1300"/>
                </a:lnTo>
                <a:cubicBezTo>
                  <a:pt x="4173" y="1191"/>
                  <a:pt x="4315" y="1134"/>
                  <a:pt x="4466" y="1134"/>
                </a:cubicBezTo>
                <a:cubicBezTo>
                  <a:pt x="4470" y="1134"/>
                  <a:pt x="4473" y="1134"/>
                  <a:pt x="4477" y="1134"/>
                </a:cubicBezTo>
                <a:close/>
                <a:moveTo>
                  <a:pt x="15822" y="12484"/>
                </a:moveTo>
                <a:cubicBezTo>
                  <a:pt x="15973" y="12484"/>
                  <a:pt x="16118" y="12544"/>
                  <a:pt x="16224" y="12650"/>
                </a:cubicBezTo>
                <a:lnTo>
                  <a:pt x="18624" y="15053"/>
                </a:lnTo>
                <a:cubicBezTo>
                  <a:pt x="18845" y="15274"/>
                  <a:pt x="18845" y="15633"/>
                  <a:pt x="18624" y="15854"/>
                </a:cubicBezTo>
                <a:lnTo>
                  <a:pt x="18226" y="16255"/>
                </a:lnTo>
                <a:lnTo>
                  <a:pt x="15022" y="13051"/>
                </a:lnTo>
                <a:lnTo>
                  <a:pt x="15421" y="12650"/>
                </a:lnTo>
                <a:cubicBezTo>
                  <a:pt x="15526" y="12544"/>
                  <a:pt x="15671" y="12484"/>
                  <a:pt x="15822" y="12484"/>
                </a:cubicBezTo>
                <a:close/>
                <a:moveTo>
                  <a:pt x="2881" y="2508"/>
                </a:moveTo>
                <a:lnTo>
                  <a:pt x="6073" y="5699"/>
                </a:lnTo>
                <a:cubicBezTo>
                  <a:pt x="5227" y="6656"/>
                  <a:pt x="5275" y="8103"/>
                  <a:pt x="6175" y="9005"/>
                </a:cubicBezTo>
                <a:lnTo>
                  <a:pt x="10910" y="13743"/>
                </a:lnTo>
                <a:cubicBezTo>
                  <a:pt x="11379" y="14214"/>
                  <a:pt x="11998" y="14451"/>
                  <a:pt x="12618" y="14451"/>
                </a:cubicBezTo>
                <a:cubicBezTo>
                  <a:pt x="13188" y="14451"/>
                  <a:pt x="13758" y="14252"/>
                  <a:pt x="14216" y="13849"/>
                </a:cubicBezTo>
                <a:lnTo>
                  <a:pt x="17408" y="17040"/>
                </a:lnTo>
                <a:cubicBezTo>
                  <a:pt x="16480" y="17810"/>
                  <a:pt x="15350" y="18190"/>
                  <a:pt x="14222" y="18190"/>
                </a:cubicBezTo>
                <a:cubicBezTo>
                  <a:pt x="12939" y="18190"/>
                  <a:pt x="11660" y="17697"/>
                  <a:pt x="10689" y="16726"/>
                </a:cubicBezTo>
                <a:lnTo>
                  <a:pt x="10692" y="16726"/>
                </a:lnTo>
                <a:lnTo>
                  <a:pt x="3192" y="9226"/>
                </a:lnTo>
                <a:cubicBezTo>
                  <a:pt x="1371" y="7402"/>
                  <a:pt x="1235" y="4491"/>
                  <a:pt x="2881" y="2508"/>
                </a:cubicBezTo>
                <a:close/>
                <a:moveTo>
                  <a:pt x="4468" y="1"/>
                </a:moveTo>
                <a:cubicBezTo>
                  <a:pt x="4034" y="1"/>
                  <a:pt x="3600" y="166"/>
                  <a:pt x="3267" y="497"/>
                </a:cubicBezTo>
                <a:lnTo>
                  <a:pt x="2473" y="1285"/>
                </a:lnTo>
                <a:lnTo>
                  <a:pt x="2464" y="1294"/>
                </a:lnTo>
                <a:lnTo>
                  <a:pt x="2458" y="1300"/>
                </a:lnTo>
                <a:lnTo>
                  <a:pt x="2392" y="1366"/>
                </a:lnTo>
                <a:cubicBezTo>
                  <a:pt x="0" y="3758"/>
                  <a:pt x="0" y="7635"/>
                  <a:pt x="2392" y="10026"/>
                </a:cubicBezTo>
                <a:lnTo>
                  <a:pt x="9889" y="17529"/>
                </a:lnTo>
                <a:cubicBezTo>
                  <a:pt x="11086" y="18725"/>
                  <a:pt x="12654" y="19323"/>
                  <a:pt x="14222" y="19323"/>
                </a:cubicBezTo>
                <a:cubicBezTo>
                  <a:pt x="15789" y="19323"/>
                  <a:pt x="17356" y="18725"/>
                  <a:pt x="18552" y="17529"/>
                </a:cubicBezTo>
                <a:lnTo>
                  <a:pt x="18624" y="17457"/>
                </a:lnTo>
                <a:lnTo>
                  <a:pt x="19425" y="16657"/>
                </a:lnTo>
                <a:cubicBezTo>
                  <a:pt x="20089" y="15992"/>
                  <a:pt x="20089" y="14917"/>
                  <a:pt x="19425" y="14253"/>
                </a:cubicBezTo>
                <a:lnTo>
                  <a:pt x="17024" y="11850"/>
                </a:lnTo>
                <a:cubicBezTo>
                  <a:pt x="16692" y="11518"/>
                  <a:pt x="16257" y="11352"/>
                  <a:pt x="15822" y="11352"/>
                </a:cubicBezTo>
                <a:cubicBezTo>
                  <a:pt x="15388" y="11352"/>
                  <a:pt x="14953" y="11518"/>
                  <a:pt x="14621" y="11850"/>
                </a:cubicBezTo>
                <a:lnTo>
                  <a:pt x="13820" y="12650"/>
                </a:lnTo>
                <a:lnTo>
                  <a:pt x="13531" y="12943"/>
                </a:lnTo>
                <a:cubicBezTo>
                  <a:pt x="13278" y="13193"/>
                  <a:pt x="12949" y="13319"/>
                  <a:pt x="12620" y="13319"/>
                </a:cubicBezTo>
                <a:cubicBezTo>
                  <a:pt x="12291" y="13319"/>
                  <a:pt x="11962" y="13193"/>
                  <a:pt x="11710" y="12943"/>
                </a:cubicBezTo>
                <a:lnTo>
                  <a:pt x="6978" y="8205"/>
                </a:lnTo>
                <a:cubicBezTo>
                  <a:pt x="6474" y="7704"/>
                  <a:pt x="6474" y="6889"/>
                  <a:pt x="6978" y="6385"/>
                </a:cubicBezTo>
                <a:lnTo>
                  <a:pt x="7268" y="6095"/>
                </a:lnTo>
                <a:lnTo>
                  <a:pt x="8068" y="5294"/>
                </a:lnTo>
                <a:cubicBezTo>
                  <a:pt x="8733" y="4630"/>
                  <a:pt x="8733" y="3555"/>
                  <a:pt x="8068" y="2891"/>
                </a:cubicBezTo>
                <a:lnTo>
                  <a:pt x="5668" y="497"/>
                </a:lnTo>
                <a:cubicBezTo>
                  <a:pt x="5336" y="166"/>
                  <a:pt x="4902" y="1"/>
                  <a:pt x="4468" y="1"/>
                </a:cubicBezTo>
                <a:close/>
              </a:path>
            </a:pathLst>
          </a:custGeom>
          <a:solidFill>
            <a:srgbClr val="0080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Google Shape;5138;p41"/>
          <p:cNvSpPr/>
          <p:nvPr userDrawn="1"/>
        </p:nvSpPr>
        <p:spPr>
          <a:xfrm>
            <a:off x="980677" y="4261393"/>
            <a:ext cx="419188" cy="419101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rgbClr val="0080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Marcador de texto 3"/>
          <p:cNvSpPr>
            <a:spLocks noGrp="1"/>
          </p:cNvSpPr>
          <p:nvPr>
            <p:ph type="body" sz="quarter" idx="13" hasCustomPrompt="1"/>
          </p:nvPr>
        </p:nvSpPr>
        <p:spPr>
          <a:xfrm>
            <a:off x="8072394" y="4261394"/>
            <a:ext cx="3284537" cy="4191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s-MX" dirty="0" smtClean="0"/>
              <a:t>INDETECMX</a:t>
            </a:r>
            <a:endParaRPr lang="es-MX" dirty="0"/>
          </a:p>
        </p:txBody>
      </p:sp>
      <p:sp>
        <p:nvSpPr>
          <p:cNvPr id="18" name="Marcador de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8072394" y="4841143"/>
            <a:ext cx="3284537" cy="4191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</a:lstStyle>
          <a:p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INDETEC_mx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964" y="4618842"/>
            <a:ext cx="864430" cy="86369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94" y="4039093"/>
            <a:ext cx="863699" cy="86369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95" y="5198591"/>
            <a:ext cx="863699" cy="863699"/>
          </a:xfrm>
          <a:prstGeom prst="rect">
            <a:avLst/>
          </a:prstGeom>
        </p:spPr>
      </p:pic>
      <p:sp>
        <p:nvSpPr>
          <p:cNvPr id="25" name="Marcador de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8072394" y="5420891"/>
            <a:ext cx="3284537" cy="4191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</a:lstStyle>
          <a:p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Indetec_mx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47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Marcador de número de diapositiva 5"/>
          <p:cNvSpPr>
            <a:spLocks noGrp="1"/>
          </p:cNvSpPr>
          <p:nvPr>
            <p:ph type="sldNum" sz="quarter" idx="13"/>
          </p:nvPr>
        </p:nvSpPr>
        <p:spPr>
          <a:xfrm>
            <a:off x="11611601" y="6400799"/>
            <a:ext cx="519112" cy="26712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747C2-8F95-4877-A6E0-6C4C57FBA19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7" name="Imagen 9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223" y="5728684"/>
            <a:ext cx="589868" cy="717013"/>
          </a:xfrm>
          <a:prstGeom prst="rect">
            <a:avLst/>
          </a:prstGeom>
        </p:spPr>
      </p:pic>
      <p:sp>
        <p:nvSpPr>
          <p:cNvPr id="42" name="Google Shape;24;p3"/>
          <p:cNvSpPr txBox="1">
            <a:spLocks noGrp="1"/>
          </p:cNvSpPr>
          <p:nvPr>
            <p:ph type="ctrTitle" idx="3"/>
          </p:nvPr>
        </p:nvSpPr>
        <p:spPr>
          <a:xfrm>
            <a:off x="836196" y="330221"/>
            <a:ext cx="10614212" cy="7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latin typeface="Arial Narrow" panose="020B0606020202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es-ES" dirty="0" smtClean="0"/>
              <a:t>Haga clic para modificar el estilo de título del patrón</a:t>
            </a:r>
            <a:endParaRPr dirty="0"/>
          </a:p>
        </p:txBody>
      </p:sp>
      <p:sp>
        <p:nvSpPr>
          <p:cNvPr id="3" name="Marcador de tabla 2"/>
          <p:cNvSpPr>
            <a:spLocks noGrp="1"/>
          </p:cNvSpPr>
          <p:nvPr>
            <p:ph type="tbl" sz="quarter" idx="14"/>
          </p:nvPr>
        </p:nvSpPr>
        <p:spPr>
          <a:xfrm>
            <a:off x="836195" y="1162050"/>
            <a:ext cx="10614443" cy="5505450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5171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1" y="2027208"/>
            <a:ext cx="12192000" cy="1768415"/>
          </a:xfrm>
          <a:prstGeom prst="rect">
            <a:avLst/>
          </a:prstGeom>
          <a:solidFill>
            <a:srgbClr val="4CB196"/>
          </a:solidFill>
          <a:ln>
            <a:solidFill>
              <a:srgbClr val="4CB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 userDrawn="1"/>
        </p:nvSpPr>
        <p:spPr>
          <a:xfrm>
            <a:off x="2613803" y="6434359"/>
            <a:ext cx="6737231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Organismo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del Sistema Nacional de Coordinación Fiscal</a:t>
            </a:r>
          </a:p>
        </p:txBody>
      </p:sp>
    </p:spTree>
    <p:extLst>
      <p:ext uri="{BB962C8B-B14F-4D97-AF65-F5344CB8AC3E}">
        <p14:creationId xmlns:p14="http://schemas.microsoft.com/office/powerpoint/2010/main" val="13556811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8967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0956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6698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44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88" y="5728685"/>
            <a:ext cx="589868" cy="717013"/>
          </a:xfrm>
          <a:prstGeom prst="rect">
            <a:avLst/>
          </a:prstGeom>
        </p:spPr>
      </p:pic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390766" y="6400800"/>
            <a:ext cx="519112" cy="26712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35747C2-8F95-4877-A6E0-6C4C57FBA19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29565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8">
            <a:extLst>
              <a:ext uri="{FF2B5EF4-FFF2-40B4-BE49-F238E27FC236}">
                <a16:creationId xmlns="" xmlns:a16="http://schemas.microsoft.com/office/drawing/2014/main" id="{AA0E3CAB-2A66-4D14-ABB6-D7F1DF2B9B36}"/>
              </a:ext>
            </a:extLst>
          </p:cNvPr>
          <p:cNvGrpSpPr/>
          <p:nvPr userDrawn="1"/>
        </p:nvGrpSpPr>
        <p:grpSpPr>
          <a:xfrm rot="5400000">
            <a:off x="2822798" y="-2444567"/>
            <a:ext cx="6497780" cy="11747136"/>
            <a:chOff x="248564" y="193964"/>
            <a:chExt cx="5509049" cy="6497781"/>
          </a:xfrm>
        </p:grpSpPr>
        <p:cxnSp>
          <p:nvCxnSpPr>
            <p:cNvPr id="8" name="Straight Connector 20">
              <a:extLst>
                <a:ext uri="{FF2B5EF4-FFF2-40B4-BE49-F238E27FC236}">
                  <a16:creationId xmlns="" xmlns:a16="http://schemas.microsoft.com/office/drawing/2014/main" id="{4DCF74C9-339A-4051-AC1E-504C8401E996}"/>
                </a:ext>
              </a:extLst>
            </p:cNvPr>
            <p:cNvCxnSpPr/>
            <p:nvPr/>
          </p:nvCxnSpPr>
          <p:spPr>
            <a:xfrm>
              <a:off x="248564" y="193964"/>
              <a:ext cx="0" cy="6497781"/>
            </a:xfrm>
            <a:prstGeom prst="line">
              <a:avLst/>
            </a:prstGeom>
            <a:ln w="25400">
              <a:solidFill>
                <a:srgbClr val="008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1">
              <a:extLst>
                <a:ext uri="{FF2B5EF4-FFF2-40B4-BE49-F238E27FC236}">
                  <a16:creationId xmlns="" xmlns:a16="http://schemas.microsoft.com/office/drawing/2014/main" id="{F0B4B523-C0EA-4ABA-AE8D-094A4F07E38C}"/>
                </a:ext>
              </a:extLst>
            </p:cNvPr>
            <p:cNvCxnSpPr>
              <a:cxnSpLocks/>
            </p:cNvCxnSpPr>
            <p:nvPr/>
          </p:nvCxnSpPr>
          <p:spPr>
            <a:xfrm>
              <a:off x="248564" y="6691745"/>
              <a:ext cx="1790851" cy="0"/>
            </a:xfrm>
            <a:prstGeom prst="line">
              <a:avLst/>
            </a:prstGeom>
            <a:ln w="25400">
              <a:solidFill>
                <a:srgbClr val="008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2">
              <a:extLst>
                <a:ext uri="{FF2B5EF4-FFF2-40B4-BE49-F238E27FC236}">
                  <a16:creationId xmlns="" xmlns:a16="http://schemas.microsoft.com/office/drawing/2014/main" id="{BF1D4123-C297-4DAD-AC4C-C3DD3A93304D}"/>
                </a:ext>
              </a:extLst>
            </p:cNvPr>
            <p:cNvCxnSpPr/>
            <p:nvPr/>
          </p:nvCxnSpPr>
          <p:spPr>
            <a:xfrm>
              <a:off x="5757333" y="193964"/>
              <a:ext cx="0" cy="6497781"/>
            </a:xfrm>
            <a:prstGeom prst="line">
              <a:avLst/>
            </a:prstGeom>
            <a:ln w="25400">
              <a:solidFill>
                <a:srgbClr val="008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23">
              <a:extLst>
                <a:ext uri="{FF2B5EF4-FFF2-40B4-BE49-F238E27FC236}">
                  <a16:creationId xmlns="" xmlns:a16="http://schemas.microsoft.com/office/drawing/2014/main" id="{BACBEF3D-B5BF-4053-84BC-CFBD1724DC2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582143" y="5516274"/>
              <a:ext cx="0" cy="2350940"/>
            </a:xfrm>
            <a:prstGeom prst="line">
              <a:avLst/>
            </a:prstGeom>
            <a:ln w="25400">
              <a:solidFill>
                <a:srgbClr val="008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5">
              <a:extLst>
                <a:ext uri="{FF2B5EF4-FFF2-40B4-BE49-F238E27FC236}">
                  <a16:creationId xmlns="" xmlns:a16="http://schemas.microsoft.com/office/drawing/2014/main" id="{C3D835FC-73BF-465C-B0E5-2A8C02D9CCEE}"/>
                </a:ext>
              </a:extLst>
            </p:cNvPr>
            <p:cNvCxnSpPr>
              <a:cxnSpLocks/>
            </p:cNvCxnSpPr>
            <p:nvPr/>
          </p:nvCxnSpPr>
          <p:spPr>
            <a:xfrm>
              <a:off x="248564" y="193964"/>
              <a:ext cx="1790851" cy="0"/>
            </a:xfrm>
            <a:prstGeom prst="line">
              <a:avLst/>
            </a:prstGeom>
            <a:ln w="25400">
              <a:solidFill>
                <a:srgbClr val="008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6">
              <a:extLst>
                <a:ext uri="{FF2B5EF4-FFF2-40B4-BE49-F238E27FC236}">
                  <a16:creationId xmlns="" xmlns:a16="http://schemas.microsoft.com/office/drawing/2014/main" id="{A4927D3E-62B5-4E37-B3A7-FB4CF0783E07}"/>
                </a:ext>
              </a:extLst>
            </p:cNvPr>
            <p:cNvCxnSpPr>
              <a:cxnSpLocks/>
            </p:cNvCxnSpPr>
            <p:nvPr/>
          </p:nvCxnSpPr>
          <p:spPr>
            <a:xfrm>
              <a:off x="3406671" y="193964"/>
              <a:ext cx="2350662" cy="0"/>
            </a:xfrm>
            <a:prstGeom prst="line">
              <a:avLst/>
            </a:prstGeom>
            <a:ln w="25400">
              <a:solidFill>
                <a:srgbClr val="008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944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1" r:id="rId4"/>
    <p:sldLayoutId id="2147483651" r:id="rId5"/>
    <p:sldLayoutId id="2147483652" r:id="rId6"/>
    <p:sldLayoutId id="2147483653" r:id="rId7"/>
    <p:sldLayoutId id="2147483655" r:id="rId8"/>
    <p:sldLayoutId id="2147483654" r:id="rId9"/>
    <p:sldLayoutId id="2147483662" r:id="rId10"/>
    <p:sldLayoutId id="2147483659" r:id="rId11"/>
    <p:sldLayoutId id="2147483660" r:id="rId12"/>
    <p:sldLayoutId id="2147483656" r:id="rId13"/>
    <p:sldLayoutId id="2147483658" r:id="rId14"/>
    <p:sldLayoutId id="2147483657" r:id="rId15"/>
    <p:sldLayoutId id="2147483663" r:id="rId16"/>
    <p:sldLayoutId id="2147483665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6" r:id="rId26"/>
    <p:sldLayoutId id="2147483677" r:id="rId27"/>
    <p:sldLayoutId id="2147483678" r:id="rId28"/>
    <p:sldLayoutId id="2147483680" r:id="rId29"/>
    <p:sldLayoutId id="2147483683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4" r:id="rId36"/>
    <p:sldLayoutId id="2147483696" r:id="rId37"/>
    <p:sldLayoutId id="2147483697" r:id="rId38"/>
    <p:sldLayoutId id="2147483700" r:id="rId39"/>
    <p:sldLayoutId id="2147483702" r:id="rId40"/>
    <p:sldLayoutId id="2147483704" r:id="rId41"/>
    <p:sldLayoutId id="2147483705" r:id="rId42"/>
    <p:sldLayoutId id="2147483707" r:id="rId43"/>
    <p:sldLayoutId id="2147483708" r:id="rId44"/>
    <p:sldLayoutId id="2147483709" r:id="rId45"/>
    <p:sldLayoutId id="2147483711" r:id="rId46"/>
    <p:sldLayoutId id="2147483712" r:id="rId47"/>
    <p:sldLayoutId id="2147483713" r:id="rId48"/>
    <p:sldLayoutId id="2147483714" r:id="rId49"/>
    <p:sldLayoutId id="2147483715" r:id="rId50"/>
    <p:sldLayoutId id="2147483716" r:id="rId51"/>
    <p:sldLayoutId id="2147483717" r:id="rId52"/>
    <p:sldLayoutId id="2147483718" r:id="rId53"/>
    <p:sldLayoutId id="2147483719" r:id="rId54"/>
    <p:sldLayoutId id="2147483720" r:id="rId55"/>
    <p:sldLayoutId id="2147483721" r:id="rId56"/>
    <p:sldLayoutId id="2147483722" r:id="rId57"/>
    <p:sldLayoutId id="2147483723" r:id="rId58"/>
    <p:sldLayoutId id="2147483724" r:id="rId59"/>
    <p:sldLayoutId id="2147483725" r:id="rId60"/>
    <p:sldLayoutId id="2147483726" r:id="rId61"/>
    <p:sldLayoutId id="2147483727" r:id="rId62"/>
    <p:sldLayoutId id="2147483728" r:id="rId63"/>
    <p:sldLayoutId id="2147483729" r:id="rId64"/>
    <p:sldLayoutId id="2147483730" r:id="rId65"/>
    <p:sldLayoutId id="2147483731" r:id="rId66"/>
    <p:sldLayoutId id="2147483732" r:id="rId6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8">
            <a:extLst>
              <a:ext uri="{FF2B5EF4-FFF2-40B4-BE49-F238E27FC236}">
                <a16:creationId xmlns="" xmlns:a16="http://schemas.microsoft.com/office/drawing/2014/main" id="{AA0E3CAB-2A66-4D14-ABB6-D7F1DF2B9B36}"/>
              </a:ext>
            </a:extLst>
          </p:cNvPr>
          <p:cNvGrpSpPr/>
          <p:nvPr userDrawn="1"/>
        </p:nvGrpSpPr>
        <p:grpSpPr>
          <a:xfrm rot="5400000">
            <a:off x="2822798" y="-2444567"/>
            <a:ext cx="6497780" cy="11747136"/>
            <a:chOff x="248564" y="193964"/>
            <a:chExt cx="5509049" cy="6497781"/>
          </a:xfrm>
        </p:grpSpPr>
        <p:cxnSp>
          <p:nvCxnSpPr>
            <p:cNvPr id="8" name="Straight Connector 20">
              <a:extLst>
                <a:ext uri="{FF2B5EF4-FFF2-40B4-BE49-F238E27FC236}">
                  <a16:creationId xmlns="" xmlns:a16="http://schemas.microsoft.com/office/drawing/2014/main" id="{4DCF74C9-339A-4051-AC1E-504C8401E996}"/>
                </a:ext>
              </a:extLst>
            </p:cNvPr>
            <p:cNvCxnSpPr/>
            <p:nvPr/>
          </p:nvCxnSpPr>
          <p:spPr>
            <a:xfrm>
              <a:off x="248564" y="193964"/>
              <a:ext cx="0" cy="6497781"/>
            </a:xfrm>
            <a:prstGeom prst="line">
              <a:avLst/>
            </a:prstGeom>
            <a:ln w="25400">
              <a:solidFill>
                <a:srgbClr val="008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1">
              <a:extLst>
                <a:ext uri="{FF2B5EF4-FFF2-40B4-BE49-F238E27FC236}">
                  <a16:creationId xmlns="" xmlns:a16="http://schemas.microsoft.com/office/drawing/2014/main" id="{F0B4B523-C0EA-4ABA-AE8D-094A4F07E38C}"/>
                </a:ext>
              </a:extLst>
            </p:cNvPr>
            <p:cNvCxnSpPr>
              <a:cxnSpLocks/>
            </p:cNvCxnSpPr>
            <p:nvPr/>
          </p:nvCxnSpPr>
          <p:spPr>
            <a:xfrm>
              <a:off x="248564" y="6691745"/>
              <a:ext cx="1790851" cy="0"/>
            </a:xfrm>
            <a:prstGeom prst="line">
              <a:avLst/>
            </a:prstGeom>
            <a:ln w="25400">
              <a:solidFill>
                <a:srgbClr val="008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2">
              <a:extLst>
                <a:ext uri="{FF2B5EF4-FFF2-40B4-BE49-F238E27FC236}">
                  <a16:creationId xmlns="" xmlns:a16="http://schemas.microsoft.com/office/drawing/2014/main" id="{BF1D4123-C297-4DAD-AC4C-C3DD3A93304D}"/>
                </a:ext>
              </a:extLst>
            </p:cNvPr>
            <p:cNvCxnSpPr/>
            <p:nvPr/>
          </p:nvCxnSpPr>
          <p:spPr>
            <a:xfrm>
              <a:off x="5757333" y="193964"/>
              <a:ext cx="0" cy="6497781"/>
            </a:xfrm>
            <a:prstGeom prst="line">
              <a:avLst/>
            </a:prstGeom>
            <a:ln w="25400">
              <a:solidFill>
                <a:srgbClr val="008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23">
              <a:extLst>
                <a:ext uri="{FF2B5EF4-FFF2-40B4-BE49-F238E27FC236}">
                  <a16:creationId xmlns="" xmlns:a16="http://schemas.microsoft.com/office/drawing/2014/main" id="{BACBEF3D-B5BF-4053-84BC-CFBD1724DC2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582143" y="5516274"/>
              <a:ext cx="0" cy="2350940"/>
            </a:xfrm>
            <a:prstGeom prst="line">
              <a:avLst/>
            </a:prstGeom>
            <a:ln w="25400">
              <a:solidFill>
                <a:srgbClr val="008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5">
              <a:extLst>
                <a:ext uri="{FF2B5EF4-FFF2-40B4-BE49-F238E27FC236}">
                  <a16:creationId xmlns="" xmlns:a16="http://schemas.microsoft.com/office/drawing/2014/main" id="{C3D835FC-73BF-465C-B0E5-2A8C02D9CCEE}"/>
                </a:ext>
              </a:extLst>
            </p:cNvPr>
            <p:cNvCxnSpPr>
              <a:cxnSpLocks/>
            </p:cNvCxnSpPr>
            <p:nvPr/>
          </p:nvCxnSpPr>
          <p:spPr>
            <a:xfrm>
              <a:off x="248564" y="193964"/>
              <a:ext cx="1790851" cy="0"/>
            </a:xfrm>
            <a:prstGeom prst="line">
              <a:avLst/>
            </a:prstGeom>
            <a:ln w="25400">
              <a:solidFill>
                <a:srgbClr val="008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6">
              <a:extLst>
                <a:ext uri="{FF2B5EF4-FFF2-40B4-BE49-F238E27FC236}">
                  <a16:creationId xmlns="" xmlns:a16="http://schemas.microsoft.com/office/drawing/2014/main" id="{A4927D3E-62B5-4E37-B3A7-FB4CF0783E07}"/>
                </a:ext>
              </a:extLst>
            </p:cNvPr>
            <p:cNvCxnSpPr>
              <a:cxnSpLocks/>
            </p:cNvCxnSpPr>
            <p:nvPr/>
          </p:nvCxnSpPr>
          <p:spPr>
            <a:xfrm>
              <a:off x="3406671" y="193964"/>
              <a:ext cx="2350662" cy="0"/>
            </a:xfrm>
            <a:prstGeom prst="line">
              <a:avLst/>
            </a:prstGeom>
            <a:ln w="25400">
              <a:solidFill>
                <a:srgbClr val="008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942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52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5.jp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microsoft.com/office/2007/relationships/hdphoto" Target="../media/hdphoto4.wdp"/><Relationship Id="rId7" Type="http://schemas.openxmlformats.org/officeDocument/2006/relationships/image" Target="../media/image3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10" Type="http://schemas.openxmlformats.org/officeDocument/2006/relationships/image" Target="../media/image20.png"/><Relationship Id="rId4" Type="http://schemas.openxmlformats.org/officeDocument/2006/relationships/image" Target="../media/image33.jpe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2.wdp"/><Relationship Id="rId3" Type="http://schemas.openxmlformats.org/officeDocument/2006/relationships/image" Target="../media/image23.png"/><Relationship Id="rId7" Type="http://schemas.openxmlformats.org/officeDocument/2006/relationships/image" Target="../media/image13.svg"/><Relationship Id="rId12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12.pn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15.svg"/><Relationship Id="rId1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ítulo 72"/>
          <p:cNvSpPr>
            <a:spLocks noGrp="1"/>
          </p:cNvSpPr>
          <p:nvPr>
            <p:ph type="ctrTitle"/>
          </p:nvPr>
        </p:nvSpPr>
        <p:spPr>
          <a:xfrm>
            <a:off x="796834" y="2390505"/>
            <a:ext cx="10515600" cy="2222201"/>
          </a:xfrm>
        </p:spPr>
        <p:txBody>
          <a:bodyPr/>
          <a:lstStyle/>
          <a:p>
            <a:r>
              <a:rPr lang="es-MX" sz="5400" dirty="0" smtClean="0">
                <a:solidFill>
                  <a:srgbClr val="447F78"/>
                </a:solidFill>
                <a:latin typeface="Century Gothic" panose="020B0502020202020204" pitchFamily="34" charset="0"/>
              </a:rPr>
              <a:t>SISTEMA DE EVALUACIONES DE LA ARMONIZACIÓN CONTABLE (SEVAC)</a:t>
            </a:r>
            <a:endParaRPr lang="es-MX" sz="5400" b="1" dirty="0">
              <a:solidFill>
                <a:srgbClr val="447F7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0" y="308187"/>
            <a:ext cx="1817636" cy="753765"/>
          </a:xfrm>
          <a:prstGeom prst="rect">
            <a:avLst/>
          </a:prstGeom>
        </p:spPr>
      </p:pic>
      <p:pic>
        <p:nvPicPr>
          <p:cNvPr id="1026" name="Picture 2" descr="Logo CON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294" y="192170"/>
            <a:ext cx="1632884" cy="102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208929" y="4921624"/>
            <a:ext cx="3993777" cy="1694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840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208347" y="254861"/>
            <a:ext cx="77027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Ponderación </a:t>
            </a:r>
            <a:r>
              <a:rPr lang="es-MX" sz="3600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por </a:t>
            </a:r>
            <a:r>
              <a:rPr lang="es-MX" sz="4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REACTIVO</a:t>
            </a:r>
            <a:r>
              <a:rPr lang="es-MX" sz="48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s-MX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90518902"/>
              </p:ext>
            </p:extLst>
          </p:nvPr>
        </p:nvGraphicFramePr>
        <p:xfrm>
          <a:off x="-384415" y="121272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" name="Imagen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319" y="1610293"/>
            <a:ext cx="5898559" cy="4373648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1949824" y="1492624"/>
            <a:ext cx="712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solidFill>
                  <a:schemeClr val="bg1"/>
                </a:solidFill>
              </a:rPr>
              <a:t>A</a:t>
            </a:r>
            <a:endParaRPr lang="es-MX" sz="4400" dirty="0">
              <a:solidFill>
                <a:schemeClr val="bg1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710953" y="2814918"/>
            <a:ext cx="712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1949824" y="4213413"/>
            <a:ext cx="712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4698125" y="5599220"/>
            <a:ext cx="712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</a:rPr>
              <a:t>D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220479"/>
            <a:ext cx="1325780" cy="601774"/>
          </a:xfrm>
          <a:prstGeom prst="rect">
            <a:avLst/>
          </a:prstGeom>
        </p:spPr>
      </p:pic>
      <p:pic>
        <p:nvPicPr>
          <p:cNvPr id="10" name="Picture 2" descr="Logo CONA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353" y="192170"/>
            <a:ext cx="1177770" cy="73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61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st It, Postit, Notas Adhesivas, Nota, Notas, Oficina">
            <a:extLst>
              <a:ext uri="{FF2B5EF4-FFF2-40B4-BE49-F238E27FC236}">
                <a16:creationId xmlns="" xmlns:a16="http://schemas.microsoft.com/office/drawing/2014/main" id="{39EB9D22-7281-446D-AB81-F0BD28FF77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0" t="15853" r="8508" b="11505"/>
          <a:stretch/>
        </p:blipFill>
        <p:spPr bwMode="auto">
          <a:xfrm>
            <a:off x="257843" y="1386167"/>
            <a:ext cx="11617551" cy="581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EDCA2F5E-592E-46D3-961E-F0E8421458C7}"/>
              </a:ext>
            </a:extLst>
          </p:cNvPr>
          <p:cNvSpPr txBox="1"/>
          <p:nvPr/>
        </p:nvSpPr>
        <p:spPr>
          <a:xfrm rot="20560279">
            <a:off x="371862" y="3496797"/>
            <a:ext cx="3976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Video-tutoriales</a:t>
            </a:r>
            <a:endParaRPr kumimoji="0" lang="es-MX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B0C2199C-B1D9-4CF8-B14A-A7BA78AEE272}"/>
              </a:ext>
            </a:extLst>
          </p:cNvPr>
          <p:cNvSpPr txBox="1"/>
          <p:nvPr/>
        </p:nvSpPr>
        <p:spPr>
          <a:xfrm rot="20829256">
            <a:off x="7479310" y="3526589"/>
            <a:ext cx="4518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Preguntas Frecuentes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788EB8A4-1697-45C7-A045-4070FD6FBDB7}"/>
              </a:ext>
            </a:extLst>
          </p:cNvPr>
          <p:cNvSpPr txBox="1"/>
          <p:nvPr/>
        </p:nvSpPr>
        <p:spPr>
          <a:xfrm rot="715514">
            <a:off x="3522641" y="3242259"/>
            <a:ext cx="4518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Manuales </a:t>
            </a:r>
          </a:p>
        </p:txBody>
      </p:sp>
      <p:pic>
        <p:nvPicPr>
          <p:cNvPr id="10" name="Picture 6" descr="Resultado de imagen para 3d man informes">
            <a:extLst>
              <a:ext uri="{FF2B5EF4-FFF2-40B4-BE49-F238E27FC236}">
                <a16:creationId xmlns="" xmlns:a16="http://schemas.microsoft.com/office/drawing/2014/main" id="{FC7EC6E9-99EA-49E4-8165-B7085FD81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93" b="96020" l="3586" r="96813">
                        <a14:foregroundMark x1="29482" y1="81095" x2="29482" y2="81095"/>
                        <a14:foregroundMark x1="29482" y1="81095" x2="29482" y2="81095"/>
                        <a14:foregroundMark x1="16335" y1="80597" x2="16335" y2="80597"/>
                        <a14:foregroundMark x1="16335" y1="80597" x2="16335" y2="80597"/>
                        <a14:foregroundMark x1="6375" y1="80597" x2="6375" y2="80597"/>
                        <a14:foregroundMark x1="6375" y1="80597" x2="6375" y2="80597"/>
                        <a14:foregroundMark x1="6375" y1="80597" x2="6375" y2="80597"/>
                        <a14:foregroundMark x1="6375" y1="80597" x2="6375" y2="80597"/>
                        <a14:foregroundMark x1="3586" y1="81592" x2="3586" y2="81592"/>
                        <a14:foregroundMark x1="3586" y1="81592" x2="3586" y2="81592"/>
                        <a14:foregroundMark x1="3586" y1="81592" x2="3586" y2="81592"/>
                        <a14:foregroundMark x1="3586" y1="81592" x2="3586" y2="81592"/>
                        <a14:foregroundMark x1="3586" y1="81592" x2="3586" y2="81592"/>
                        <a14:foregroundMark x1="3586" y1="81592" x2="3586" y2="81592"/>
                        <a14:foregroundMark x1="34263" y1="88060" x2="34263" y2="88060"/>
                        <a14:foregroundMark x1="34263" y1="88060" x2="34263" y2="88060"/>
                        <a14:foregroundMark x1="35060" y1="93532" x2="35060" y2="93532"/>
                        <a14:foregroundMark x1="35060" y1="93532" x2="35060" y2="93532"/>
                        <a14:foregroundMark x1="43825" y1="83085" x2="43825" y2="83085"/>
                        <a14:foregroundMark x1="43825" y1="83085" x2="43825" y2="83085"/>
                        <a14:foregroundMark x1="43825" y1="83085" x2="43825" y2="83085"/>
                        <a14:foregroundMark x1="43825" y1="83085" x2="43825" y2="83085"/>
                        <a14:foregroundMark x1="43825" y1="83085" x2="43825" y2="83085"/>
                        <a14:foregroundMark x1="43825" y1="83085" x2="43825" y2="83085"/>
                        <a14:foregroundMark x1="36653" y1="82090" x2="36653" y2="82090"/>
                        <a14:foregroundMark x1="36653" y1="82090" x2="36653" y2="82090"/>
                        <a14:foregroundMark x1="64542" y1="82090" x2="64542" y2="82090"/>
                        <a14:foregroundMark x1="64542" y1="82090" x2="64542" y2="82090"/>
                        <a14:foregroundMark x1="64542" y1="82090" x2="64542" y2="82090"/>
                        <a14:foregroundMark x1="64542" y1="82090" x2="64542" y2="82090"/>
                        <a14:foregroundMark x1="64542" y1="82090" x2="64542" y2="82090"/>
                        <a14:foregroundMark x1="64542" y1="82090" x2="64542" y2="82090"/>
                        <a14:foregroundMark x1="69323" y1="81592" x2="69323" y2="81592"/>
                        <a14:foregroundMark x1="69323" y1="81592" x2="69323" y2="81592"/>
                        <a14:foregroundMark x1="69323" y1="81592" x2="69323" y2="81592"/>
                        <a14:foregroundMark x1="69323" y1="81592" x2="69323" y2="81592"/>
                        <a14:foregroundMark x1="69323" y1="81592" x2="69323" y2="81592"/>
                        <a14:foregroundMark x1="73705" y1="65672" x2="73705" y2="65672"/>
                        <a14:foregroundMark x1="73705" y1="65672" x2="73705" y2="65672"/>
                        <a14:foregroundMark x1="73705" y1="65672" x2="73705" y2="65672"/>
                        <a14:foregroundMark x1="87251" y1="81095" x2="87251" y2="81095"/>
                        <a14:foregroundMark x1="87251" y1="81095" x2="87251" y2="81095"/>
                        <a14:foregroundMark x1="87251" y1="81095" x2="87251" y2="81095"/>
                        <a14:foregroundMark x1="89243" y1="96020" x2="89243" y2="96020"/>
                        <a14:foregroundMark x1="89243" y1="96020" x2="89243" y2="96020"/>
                        <a14:foregroundMark x1="70916" y1="96517" x2="70916" y2="96517"/>
                        <a14:foregroundMark x1="70916" y1="96517" x2="70916" y2="96517"/>
                        <a14:foregroundMark x1="60159" y1="82090" x2="60159" y2="82090"/>
                        <a14:foregroundMark x1="60159" y1="82090" x2="60159" y2="82090"/>
                        <a14:foregroundMark x1="77689" y1="28358" x2="77689" y2="28358"/>
                        <a14:foregroundMark x1="77689" y1="28358" x2="77689" y2="28358"/>
                        <a14:foregroundMark x1="77689" y1="28358" x2="77689" y2="28358"/>
                        <a14:foregroundMark x1="77689" y1="28358" x2="77689" y2="28358"/>
                        <a14:foregroundMark x1="77689" y1="28358" x2="77689" y2="28358"/>
                        <a14:foregroundMark x1="77689" y1="28358" x2="77689" y2="28358"/>
                        <a14:foregroundMark x1="73307" y1="30846" x2="73307" y2="30846"/>
                        <a14:foregroundMark x1="73307" y1="30846" x2="73307" y2="30846"/>
                        <a14:foregroundMark x1="73307" y1="30846" x2="73307" y2="30846"/>
                        <a14:foregroundMark x1="73705" y1="26368" x2="73705" y2="26368"/>
                        <a14:foregroundMark x1="73705" y1="26368" x2="73705" y2="26368"/>
                        <a14:foregroundMark x1="73705" y1="26368" x2="73705" y2="26368"/>
                        <a14:foregroundMark x1="80478" y1="18408" x2="80478" y2="18408"/>
                        <a14:foregroundMark x1="80478" y1="18408" x2="80478" y2="18408"/>
                        <a14:foregroundMark x1="80478" y1="18408" x2="80478" y2="18408"/>
                        <a14:foregroundMark x1="80478" y1="18408" x2="80478" y2="18408"/>
                        <a14:foregroundMark x1="77689" y1="12438" x2="77689" y2="12438"/>
                        <a14:foregroundMark x1="77689" y1="12438" x2="77689" y2="12438"/>
                        <a14:foregroundMark x1="77689" y1="12438" x2="77689" y2="12438"/>
                        <a14:foregroundMark x1="89641" y1="11443" x2="89641" y2="11443"/>
                        <a14:foregroundMark x1="89641" y1="11443" x2="89641" y2="11443"/>
                        <a14:foregroundMark x1="89641" y1="11443" x2="89641" y2="11443"/>
                        <a14:foregroundMark x1="89641" y1="11443" x2="89641" y2="11443"/>
                        <a14:foregroundMark x1="83665" y1="6965" x2="83665" y2="6965"/>
                        <a14:foregroundMark x1="83665" y1="6965" x2="83665" y2="6965"/>
                        <a14:foregroundMark x1="83665" y1="6965" x2="83665" y2="6965"/>
                        <a14:foregroundMark x1="91633" y1="49751" x2="91633" y2="49751"/>
                        <a14:foregroundMark x1="91633" y1="49751" x2="91633" y2="49751"/>
                        <a14:foregroundMark x1="96813" y1="46766" x2="96813" y2="46766"/>
                        <a14:foregroundMark x1="96813" y1="46766" x2="96813" y2="46766"/>
                        <a14:foregroundMark x1="94821" y1="44776" x2="94821" y2="44776"/>
                        <a14:foregroundMark x1="94821" y1="44776" x2="94821" y2="44776"/>
                        <a14:foregroundMark x1="96414" y1="47761" x2="96414" y2="47761"/>
                        <a14:foregroundMark x1="96414" y1="47761" x2="96414" y2="47761"/>
                        <a14:foregroundMark x1="96414" y1="44776" x2="96414" y2="44776"/>
                        <a14:foregroundMark x1="96414" y1="44776" x2="96414" y2="44776"/>
                        <a14:foregroundMark x1="95618" y1="43284" x2="95618" y2="43284"/>
                        <a14:foregroundMark x1="95618" y1="43284" x2="95618" y2="43284"/>
                        <a14:foregroundMark x1="73705" y1="10945" x2="73705" y2="10945"/>
                        <a14:foregroundMark x1="73705" y1="10945" x2="73705" y2="10945"/>
                        <a14:foregroundMark x1="83665" y1="1493" x2="83665" y2="1493"/>
                        <a14:foregroundMark x1="83665" y1="1493" x2="83665" y2="14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615" y="4654398"/>
            <a:ext cx="2632747" cy="210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16DFEF6D-0F3A-4E3A-87B0-97FC49B60A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196" y="5287187"/>
            <a:ext cx="1611823" cy="89973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57843" y="30699"/>
            <a:ext cx="1161755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MX" sz="42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Elementos para </a:t>
            </a:r>
            <a:r>
              <a:rPr lang="es-MX" sz="60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capacitación</a:t>
            </a:r>
            <a:r>
              <a:rPr lang="es-MX" sz="42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s-MX" sz="54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virtual </a:t>
            </a:r>
            <a:r>
              <a:rPr lang="es-MX" sz="42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 la plataforma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4" y="865690"/>
            <a:ext cx="1603927" cy="786620"/>
          </a:xfrm>
          <a:prstGeom prst="rect">
            <a:avLst/>
          </a:prstGeom>
        </p:spPr>
      </p:pic>
      <p:pic>
        <p:nvPicPr>
          <p:cNvPr id="12" name="Picture 2" descr="Logo CONA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624" y="978790"/>
            <a:ext cx="1177770" cy="73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59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esultado de imagen para 3d man informes">
            <a:extLst>
              <a:ext uri="{FF2B5EF4-FFF2-40B4-BE49-F238E27FC236}">
                <a16:creationId xmlns="" xmlns:a16="http://schemas.microsoft.com/office/drawing/2014/main" id="{17AC8654-3BB8-4F7E-9A53-5C772376C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3" b="96020" l="3586" r="96813">
                        <a14:foregroundMark x1="29482" y1="81095" x2="29482" y2="81095"/>
                        <a14:foregroundMark x1="29482" y1="81095" x2="29482" y2="81095"/>
                        <a14:foregroundMark x1="16335" y1="80597" x2="16335" y2="80597"/>
                        <a14:foregroundMark x1="16335" y1="80597" x2="16335" y2="80597"/>
                        <a14:foregroundMark x1="6375" y1="80597" x2="6375" y2="80597"/>
                        <a14:foregroundMark x1="6375" y1="80597" x2="6375" y2="80597"/>
                        <a14:foregroundMark x1="6375" y1="80597" x2="6375" y2="80597"/>
                        <a14:foregroundMark x1="6375" y1="80597" x2="6375" y2="80597"/>
                        <a14:foregroundMark x1="3586" y1="81592" x2="3586" y2="81592"/>
                        <a14:foregroundMark x1="3586" y1="81592" x2="3586" y2="81592"/>
                        <a14:foregroundMark x1="3586" y1="81592" x2="3586" y2="81592"/>
                        <a14:foregroundMark x1="3586" y1="81592" x2="3586" y2="81592"/>
                        <a14:foregroundMark x1="3586" y1="81592" x2="3586" y2="81592"/>
                        <a14:foregroundMark x1="3586" y1="81592" x2="3586" y2="81592"/>
                        <a14:foregroundMark x1="34263" y1="88060" x2="34263" y2="88060"/>
                        <a14:foregroundMark x1="34263" y1="88060" x2="34263" y2="88060"/>
                        <a14:foregroundMark x1="35060" y1="93532" x2="35060" y2="93532"/>
                        <a14:foregroundMark x1="35060" y1="93532" x2="35060" y2="93532"/>
                        <a14:foregroundMark x1="43825" y1="83085" x2="43825" y2="83085"/>
                        <a14:foregroundMark x1="43825" y1="83085" x2="43825" y2="83085"/>
                        <a14:foregroundMark x1="43825" y1="83085" x2="43825" y2="83085"/>
                        <a14:foregroundMark x1="43825" y1="83085" x2="43825" y2="83085"/>
                        <a14:foregroundMark x1="43825" y1="83085" x2="43825" y2="83085"/>
                        <a14:foregroundMark x1="43825" y1="83085" x2="43825" y2="83085"/>
                        <a14:foregroundMark x1="36653" y1="82090" x2="36653" y2="82090"/>
                        <a14:foregroundMark x1="36653" y1="82090" x2="36653" y2="82090"/>
                        <a14:foregroundMark x1="64542" y1="82090" x2="64542" y2="82090"/>
                        <a14:foregroundMark x1="64542" y1="82090" x2="64542" y2="82090"/>
                        <a14:foregroundMark x1="64542" y1="82090" x2="64542" y2="82090"/>
                        <a14:foregroundMark x1="64542" y1="82090" x2="64542" y2="82090"/>
                        <a14:foregroundMark x1="64542" y1="82090" x2="64542" y2="82090"/>
                        <a14:foregroundMark x1="64542" y1="82090" x2="64542" y2="82090"/>
                        <a14:foregroundMark x1="69323" y1="81592" x2="69323" y2="81592"/>
                        <a14:foregroundMark x1="69323" y1="81592" x2="69323" y2="81592"/>
                        <a14:foregroundMark x1="69323" y1="81592" x2="69323" y2="81592"/>
                        <a14:foregroundMark x1="69323" y1="81592" x2="69323" y2="81592"/>
                        <a14:foregroundMark x1="69323" y1="81592" x2="69323" y2="81592"/>
                        <a14:foregroundMark x1="73705" y1="65672" x2="73705" y2="65672"/>
                        <a14:foregroundMark x1="73705" y1="65672" x2="73705" y2="65672"/>
                        <a14:foregroundMark x1="73705" y1="65672" x2="73705" y2="65672"/>
                        <a14:foregroundMark x1="87251" y1="81095" x2="87251" y2="81095"/>
                        <a14:foregroundMark x1="87251" y1="81095" x2="87251" y2="81095"/>
                        <a14:foregroundMark x1="87251" y1="81095" x2="87251" y2="81095"/>
                        <a14:foregroundMark x1="89243" y1="96020" x2="89243" y2="96020"/>
                        <a14:foregroundMark x1="89243" y1="96020" x2="89243" y2="96020"/>
                        <a14:foregroundMark x1="70916" y1="96517" x2="70916" y2="96517"/>
                        <a14:foregroundMark x1="70916" y1="96517" x2="70916" y2="96517"/>
                        <a14:foregroundMark x1="60159" y1="82090" x2="60159" y2="82090"/>
                        <a14:foregroundMark x1="60159" y1="82090" x2="60159" y2="82090"/>
                        <a14:foregroundMark x1="77689" y1="28358" x2="77689" y2="28358"/>
                        <a14:foregroundMark x1="77689" y1="28358" x2="77689" y2="28358"/>
                        <a14:foregroundMark x1="77689" y1="28358" x2="77689" y2="28358"/>
                        <a14:foregroundMark x1="77689" y1="28358" x2="77689" y2="28358"/>
                        <a14:foregroundMark x1="77689" y1="28358" x2="77689" y2="28358"/>
                        <a14:foregroundMark x1="77689" y1="28358" x2="77689" y2="28358"/>
                        <a14:foregroundMark x1="73307" y1="30846" x2="73307" y2="30846"/>
                        <a14:foregroundMark x1="73307" y1="30846" x2="73307" y2="30846"/>
                        <a14:foregroundMark x1="73307" y1="30846" x2="73307" y2="30846"/>
                        <a14:foregroundMark x1="73705" y1="26368" x2="73705" y2="26368"/>
                        <a14:foregroundMark x1="73705" y1="26368" x2="73705" y2="26368"/>
                        <a14:foregroundMark x1="73705" y1="26368" x2="73705" y2="26368"/>
                        <a14:foregroundMark x1="80478" y1="18408" x2="80478" y2="18408"/>
                        <a14:foregroundMark x1="80478" y1="18408" x2="80478" y2="18408"/>
                        <a14:foregroundMark x1="80478" y1="18408" x2="80478" y2="18408"/>
                        <a14:foregroundMark x1="80478" y1="18408" x2="80478" y2="18408"/>
                        <a14:foregroundMark x1="77689" y1="12438" x2="77689" y2="12438"/>
                        <a14:foregroundMark x1="77689" y1="12438" x2="77689" y2="12438"/>
                        <a14:foregroundMark x1="77689" y1="12438" x2="77689" y2="12438"/>
                        <a14:foregroundMark x1="89641" y1="11443" x2="89641" y2="11443"/>
                        <a14:foregroundMark x1="89641" y1="11443" x2="89641" y2="11443"/>
                        <a14:foregroundMark x1="89641" y1="11443" x2="89641" y2="11443"/>
                        <a14:foregroundMark x1="89641" y1="11443" x2="89641" y2="11443"/>
                        <a14:foregroundMark x1="83665" y1="6965" x2="83665" y2="6965"/>
                        <a14:foregroundMark x1="83665" y1="6965" x2="83665" y2="6965"/>
                        <a14:foregroundMark x1="83665" y1="6965" x2="83665" y2="6965"/>
                        <a14:foregroundMark x1="91633" y1="49751" x2="91633" y2="49751"/>
                        <a14:foregroundMark x1="91633" y1="49751" x2="91633" y2="49751"/>
                        <a14:foregroundMark x1="96813" y1="46766" x2="96813" y2="46766"/>
                        <a14:foregroundMark x1="96813" y1="46766" x2="96813" y2="46766"/>
                        <a14:foregroundMark x1="94821" y1="44776" x2="94821" y2="44776"/>
                        <a14:foregroundMark x1="94821" y1="44776" x2="94821" y2="44776"/>
                        <a14:foregroundMark x1="96414" y1="47761" x2="96414" y2="47761"/>
                        <a14:foregroundMark x1="96414" y1="47761" x2="96414" y2="47761"/>
                        <a14:foregroundMark x1="96414" y1="44776" x2="96414" y2="44776"/>
                        <a14:foregroundMark x1="96414" y1="44776" x2="96414" y2="44776"/>
                        <a14:foregroundMark x1="95618" y1="43284" x2="95618" y2="43284"/>
                        <a14:foregroundMark x1="95618" y1="43284" x2="95618" y2="43284"/>
                        <a14:foregroundMark x1="73705" y1="10945" x2="73705" y2="10945"/>
                        <a14:foregroundMark x1="73705" y1="10945" x2="73705" y2="10945"/>
                        <a14:foregroundMark x1="83665" y1="1493" x2="83665" y2="1493"/>
                        <a14:foregroundMark x1="83665" y1="1493" x2="83665" y2="14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32" y="4045142"/>
            <a:ext cx="3287334" cy="263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Diagrama de flujo: conector 16">
            <a:extLst>
              <a:ext uri="{FF2B5EF4-FFF2-40B4-BE49-F238E27FC236}">
                <a16:creationId xmlns="" xmlns:a16="http://schemas.microsoft.com/office/drawing/2014/main" id="{E3596B95-2D4A-4727-BEBA-59F98AF0B138}"/>
              </a:ext>
            </a:extLst>
          </p:cNvPr>
          <p:cNvSpPr/>
          <p:nvPr/>
        </p:nvSpPr>
        <p:spPr>
          <a:xfrm>
            <a:off x="211432" y="1278189"/>
            <a:ext cx="2563091" cy="2410691"/>
          </a:xfrm>
          <a:prstGeom prst="flowChartConnector">
            <a:avLst/>
          </a:prstGeom>
          <a:gradFill>
            <a:gsLst>
              <a:gs pos="0">
                <a:schemeClr val="bg1">
                  <a:alpha val="40000"/>
                </a:schemeClr>
              </a:gs>
              <a:gs pos="74000">
                <a:schemeClr val="bg1">
                  <a:lumMod val="95000"/>
                  <a:alpha val="79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Diagrama de flujo: conector 13">
            <a:extLst>
              <a:ext uri="{FF2B5EF4-FFF2-40B4-BE49-F238E27FC236}">
                <a16:creationId xmlns="" xmlns:a16="http://schemas.microsoft.com/office/drawing/2014/main" id="{804D400C-C26A-4736-8E78-242BBDB10392}"/>
              </a:ext>
            </a:extLst>
          </p:cNvPr>
          <p:cNvSpPr/>
          <p:nvPr/>
        </p:nvSpPr>
        <p:spPr>
          <a:xfrm>
            <a:off x="6142877" y="2767936"/>
            <a:ext cx="2563091" cy="2410691"/>
          </a:xfrm>
          <a:prstGeom prst="flowChartConnector">
            <a:avLst/>
          </a:prstGeom>
          <a:gradFill>
            <a:gsLst>
              <a:gs pos="0">
                <a:srgbClr val="4CB196"/>
              </a:gs>
              <a:gs pos="74000">
                <a:schemeClr val="bg1">
                  <a:lumMod val="8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38" name="Picture 14" descr="Imagen relacionada">
            <a:extLst>
              <a:ext uri="{FF2B5EF4-FFF2-40B4-BE49-F238E27FC236}">
                <a16:creationId xmlns="" xmlns:a16="http://schemas.microsoft.com/office/drawing/2014/main" id="{1DD19099-EAB8-4025-A996-C5D643EE6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4" r="10604" b="14508"/>
          <a:stretch/>
        </p:blipFill>
        <p:spPr bwMode="auto">
          <a:xfrm>
            <a:off x="6801271" y="3723005"/>
            <a:ext cx="1194116" cy="96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grama de flujo: conector 1">
            <a:extLst>
              <a:ext uri="{FF2B5EF4-FFF2-40B4-BE49-F238E27FC236}">
                <a16:creationId xmlns="" xmlns:a16="http://schemas.microsoft.com/office/drawing/2014/main" id="{CB634909-8BC1-4BEE-AEF0-37EECAB951C4}"/>
              </a:ext>
            </a:extLst>
          </p:cNvPr>
          <p:cNvSpPr/>
          <p:nvPr/>
        </p:nvSpPr>
        <p:spPr>
          <a:xfrm>
            <a:off x="212392" y="1270844"/>
            <a:ext cx="2563091" cy="2410691"/>
          </a:xfrm>
          <a:prstGeom prst="flowChartConnector">
            <a:avLst/>
          </a:prstGeom>
          <a:gradFill>
            <a:gsLst>
              <a:gs pos="0">
                <a:srgbClr val="4CB196"/>
              </a:gs>
              <a:gs pos="74000">
                <a:schemeClr val="bg1">
                  <a:lumMod val="65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36" name="Picture 12" descr="Imagen relacionada">
            <a:extLst>
              <a:ext uri="{FF2B5EF4-FFF2-40B4-BE49-F238E27FC236}">
                <a16:creationId xmlns="" xmlns:a16="http://schemas.microsoft.com/office/drawing/2014/main" id="{222153CF-5BCF-47B3-BB3C-AD76A0D33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1" y="2148622"/>
            <a:ext cx="1309519" cy="98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Diagrama de flujo: conector 17">
            <a:extLst>
              <a:ext uri="{FF2B5EF4-FFF2-40B4-BE49-F238E27FC236}">
                <a16:creationId xmlns="" xmlns:a16="http://schemas.microsoft.com/office/drawing/2014/main" id="{49CC0E9E-D61E-4B9E-AF4B-3986DE32CA08}"/>
              </a:ext>
            </a:extLst>
          </p:cNvPr>
          <p:cNvSpPr/>
          <p:nvPr/>
        </p:nvSpPr>
        <p:spPr>
          <a:xfrm>
            <a:off x="6142874" y="2759744"/>
            <a:ext cx="2563091" cy="2410691"/>
          </a:xfrm>
          <a:prstGeom prst="flowChartConnector">
            <a:avLst/>
          </a:prstGeom>
          <a:gradFill>
            <a:gsLst>
              <a:gs pos="0">
                <a:schemeClr val="bg1">
                  <a:alpha val="40000"/>
                </a:schemeClr>
              </a:gs>
              <a:gs pos="74000">
                <a:schemeClr val="bg1">
                  <a:lumMod val="95000"/>
                  <a:alpha val="79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5F25552F-51FA-4480-A46D-B5E0566856C0}"/>
              </a:ext>
            </a:extLst>
          </p:cNvPr>
          <p:cNvSpPr/>
          <p:nvPr/>
        </p:nvSpPr>
        <p:spPr>
          <a:xfrm>
            <a:off x="6524089" y="2960951"/>
            <a:ext cx="1748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0" name="Diagrama de flujo: conector 19">
            <a:extLst>
              <a:ext uri="{FF2B5EF4-FFF2-40B4-BE49-F238E27FC236}">
                <a16:creationId xmlns="" xmlns:a16="http://schemas.microsoft.com/office/drawing/2014/main" id="{D272D65D-117A-4A80-84A0-2DCCD4DA31FE}"/>
              </a:ext>
            </a:extLst>
          </p:cNvPr>
          <p:cNvSpPr/>
          <p:nvPr/>
        </p:nvSpPr>
        <p:spPr>
          <a:xfrm>
            <a:off x="3177633" y="2026855"/>
            <a:ext cx="2563091" cy="2410691"/>
          </a:xfrm>
          <a:prstGeom prst="flowChartConnector">
            <a:avLst/>
          </a:prstGeom>
          <a:gradFill>
            <a:gsLst>
              <a:gs pos="0">
                <a:srgbClr val="4CB196"/>
              </a:gs>
              <a:gs pos="74000">
                <a:schemeClr val="bg1">
                  <a:lumMod val="7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60A2570B-ADA6-4D77-BD01-CFB930A369FE}"/>
              </a:ext>
            </a:extLst>
          </p:cNvPr>
          <p:cNvSpPr/>
          <p:nvPr/>
        </p:nvSpPr>
        <p:spPr>
          <a:xfrm>
            <a:off x="3324640" y="2305336"/>
            <a:ext cx="2269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REVISIÓN DE LA INFORMACIÓN </a:t>
            </a:r>
          </a:p>
        </p:txBody>
      </p:sp>
      <p:sp>
        <p:nvSpPr>
          <p:cNvPr id="25" name="Diagrama de flujo: conector 24">
            <a:extLst>
              <a:ext uri="{FF2B5EF4-FFF2-40B4-BE49-F238E27FC236}">
                <a16:creationId xmlns="" xmlns:a16="http://schemas.microsoft.com/office/drawing/2014/main" id="{D77AB0E5-BBC1-4C77-8867-DF6FE5B38E35}"/>
              </a:ext>
            </a:extLst>
          </p:cNvPr>
          <p:cNvSpPr/>
          <p:nvPr/>
        </p:nvSpPr>
        <p:spPr>
          <a:xfrm>
            <a:off x="9112294" y="4156041"/>
            <a:ext cx="2563091" cy="2410691"/>
          </a:xfrm>
          <a:prstGeom prst="flowChartConnector">
            <a:avLst/>
          </a:prstGeom>
          <a:gradFill>
            <a:gsLst>
              <a:gs pos="0">
                <a:srgbClr val="4CB196"/>
              </a:gs>
              <a:gs pos="74000">
                <a:schemeClr val="bg1">
                  <a:lumMod val="95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="" xmlns:a16="http://schemas.microsoft.com/office/drawing/2014/main" id="{FB024322-30B3-4A68-A5BE-9AD95518057F}"/>
              </a:ext>
            </a:extLst>
          </p:cNvPr>
          <p:cNvSpPr/>
          <p:nvPr/>
        </p:nvSpPr>
        <p:spPr>
          <a:xfrm>
            <a:off x="6250218" y="3158074"/>
            <a:ext cx="2348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ELABORACIÓN DE INFORMES </a:t>
            </a:r>
          </a:p>
        </p:txBody>
      </p:sp>
      <p:pic>
        <p:nvPicPr>
          <p:cNvPr id="2050" name="Picture 2" descr="Resultado de imagen para 3d man informes">
            <a:extLst>
              <a:ext uri="{FF2B5EF4-FFF2-40B4-BE49-F238E27FC236}">
                <a16:creationId xmlns="" xmlns:a16="http://schemas.microsoft.com/office/drawing/2014/main" id="{612B35D1-84BF-498C-9009-4CFA0DCAB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193" y="5200100"/>
            <a:ext cx="1197292" cy="89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n relacionada">
            <a:extLst>
              <a:ext uri="{FF2B5EF4-FFF2-40B4-BE49-F238E27FC236}">
                <a16:creationId xmlns="" xmlns:a16="http://schemas.microsoft.com/office/drawing/2014/main" id="{302FAE2C-6E09-4CAA-9563-C987BF62C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406" y="2937022"/>
            <a:ext cx="1426533" cy="94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E9262288-8F36-4D04-BF18-F0E25D4A6E73}"/>
              </a:ext>
            </a:extLst>
          </p:cNvPr>
          <p:cNvSpPr txBox="1"/>
          <p:nvPr/>
        </p:nvSpPr>
        <p:spPr>
          <a:xfrm>
            <a:off x="237558" y="89547"/>
            <a:ext cx="11675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El proceso de la Evaluación de la Armonización Contable consta principalmente de </a:t>
            </a:r>
            <a:r>
              <a:rPr kumimoji="0" lang="es-MX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cuatro etapas: </a:t>
            </a:r>
          </a:p>
        </p:txBody>
      </p:sp>
      <p:sp>
        <p:nvSpPr>
          <p:cNvPr id="23" name="Diagrama de flujo: conector 22">
            <a:extLst>
              <a:ext uri="{FF2B5EF4-FFF2-40B4-BE49-F238E27FC236}">
                <a16:creationId xmlns="" xmlns:a16="http://schemas.microsoft.com/office/drawing/2014/main" id="{D18834B3-14D0-4077-A774-3F0C041355FD}"/>
              </a:ext>
            </a:extLst>
          </p:cNvPr>
          <p:cNvSpPr/>
          <p:nvPr/>
        </p:nvSpPr>
        <p:spPr>
          <a:xfrm>
            <a:off x="211432" y="1272556"/>
            <a:ext cx="2563091" cy="2410691"/>
          </a:xfrm>
          <a:prstGeom prst="flowChartConnector">
            <a:avLst/>
          </a:prstGeom>
          <a:gradFill>
            <a:gsLst>
              <a:gs pos="0">
                <a:schemeClr val="bg1">
                  <a:alpha val="40000"/>
                </a:schemeClr>
              </a:gs>
              <a:gs pos="74000">
                <a:schemeClr val="bg1">
                  <a:lumMod val="95000"/>
                  <a:alpha val="79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7C25E0CA-3185-450D-9352-8FA4C8D6E3A4}"/>
              </a:ext>
            </a:extLst>
          </p:cNvPr>
          <p:cNvSpPr/>
          <p:nvPr/>
        </p:nvSpPr>
        <p:spPr>
          <a:xfrm>
            <a:off x="300664" y="1555036"/>
            <a:ext cx="2378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CAPTURA DE LA INFORMACIÓN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2A31A02A-137F-4FC1-9C5C-FB057499422E}"/>
              </a:ext>
            </a:extLst>
          </p:cNvPr>
          <p:cNvSpPr/>
          <p:nvPr/>
        </p:nvSpPr>
        <p:spPr>
          <a:xfrm>
            <a:off x="9218554" y="4551115"/>
            <a:ext cx="2350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PUBLICACIÓN DE RESULTADOS  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="" xmlns:a16="http://schemas.microsoft.com/office/drawing/2014/main" id="{B8BDBF96-6414-4350-A35B-A6290229AF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75" y="4879556"/>
            <a:ext cx="1566185" cy="10422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38217" y="3181393"/>
            <a:ext cx="1309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ENTES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804418" y="3932253"/>
            <a:ext cx="1309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EFSL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6646874" y="4712830"/>
            <a:ext cx="1555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CACEF´S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9616294" y="6106584"/>
            <a:ext cx="1555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CONAC 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489419"/>
            <a:ext cx="975743" cy="601774"/>
          </a:xfrm>
          <a:prstGeom prst="rect">
            <a:avLst/>
          </a:prstGeom>
        </p:spPr>
      </p:pic>
      <p:pic>
        <p:nvPicPr>
          <p:cNvPr id="30" name="Picture 2" descr="Logo CONA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565" y="555239"/>
            <a:ext cx="1177770" cy="73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="" xmlns:a16="http://schemas.microsoft.com/office/drawing/2014/main" id="{812E2522-C935-4676-AC03-FC708789380D}"/>
              </a:ext>
            </a:extLst>
          </p:cNvPr>
          <p:cNvSpPr/>
          <p:nvPr/>
        </p:nvSpPr>
        <p:spPr>
          <a:xfrm>
            <a:off x="295423" y="1243033"/>
            <a:ext cx="2518116" cy="803127"/>
          </a:xfrm>
          <a:prstGeom prst="roundRect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Trimestre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01 Ene – 31 Mazo 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="" xmlns:a16="http://schemas.microsoft.com/office/drawing/2014/main" id="{0FCDFA2A-B4FB-456D-91FC-45E6F1609D96}"/>
              </a:ext>
            </a:extLst>
          </p:cNvPr>
          <p:cNvSpPr/>
          <p:nvPr/>
        </p:nvSpPr>
        <p:spPr>
          <a:xfrm>
            <a:off x="328728" y="2470181"/>
            <a:ext cx="2518116" cy="808269"/>
          </a:xfrm>
          <a:prstGeom prst="roundRect">
            <a:avLst/>
          </a:prstGeom>
          <a:solidFill>
            <a:srgbClr val="34278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Trimestre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01 Abr – 30 Jun 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="" xmlns:a16="http://schemas.microsoft.com/office/drawing/2014/main" id="{77A73E26-6C5B-410D-B058-ABA977C8648A}"/>
              </a:ext>
            </a:extLst>
          </p:cNvPr>
          <p:cNvSpPr/>
          <p:nvPr/>
        </p:nvSpPr>
        <p:spPr>
          <a:xfrm>
            <a:off x="295423" y="4120359"/>
            <a:ext cx="2518116" cy="808269"/>
          </a:xfrm>
          <a:prstGeom prst="roundRect">
            <a:avLst/>
          </a:prstGeom>
          <a:solidFill>
            <a:srgbClr val="00979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Trimestre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01 Jul – 30 </a:t>
            </a:r>
            <a:r>
              <a:rPr kumimoji="0" lang="es-MX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Sep</a:t>
            </a: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="" xmlns:a16="http://schemas.microsoft.com/office/drawing/2014/main" id="{BE80E271-B94A-4C06-AFE5-45DE7F9D5838}"/>
              </a:ext>
            </a:extLst>
          </p:cNvPr>
          <p:cNvSpPr/>
          <p:nvPr/>
        </p:nvSpPr>
        <p:spPr>
          <a:xfrm>
            <a:off x="295423" y="5722345"/>
            <a:ext cx="2518116" cy="808269"/>
          </a:xfrm>
          <a:prstGeom prst="roundRect">
            <a:avLst/>
          </a:prstGeom>
          <a:solidFill>
            <a:srgbClr val="E404C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Trimestre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01 Oct – 31 Dic </a:t>
            </a:r>
          </a:p>
        </p:txBody>
      </p:sp>
      <p:sp>
        <p:nvSpPr>
          <p:cNvPr id="6" name="Flecha: a la derecha 5">
            <a:extLst>
              <a:ext uri="{FF2B5EF4-FFF2-40B4-BE49-F238E27FC236}">
                <a16:creationId xmlns="" xmlns:a16="http://schemas.microsoft.com/office/drawing/2014/main" id="{932190AC-DAB2-4A5C-A65E-4AD2FF8E642C}"/>
              </a:ext>
            </a:extLst>
          </p:cNvPr>
          <p:cNvSpPr/>
          <p:nvPr/>
        </p:nvSpPr>
        <p:spPr>
          <a:xfrm>
            <a:off x="3142845" y="2686312"/>
            <a:ext cx="2715065" cy="37982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="" xmlns:a16="http://schemas.microsoft.com/office/drawing/2014/main" id="{631EBE07-97E0-4630-9D4A-47C786E713D4}"/>
              </a:ext>
            </a:extLst>
          </p:cNvPr>
          <p:cNvSpPr/>
          <p:nvPr/>
        </p:nvSpPr>
        <p:spPr>
          <a:xfrm>
            <a:off x="3142844" y="1454682"/>
            <a:ext cx="2715065" cy="37982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="" xmlns:a16="http://schemas.microsoft.com/office/drawing/2014/main" id="{73D1F503-31BC-4C0D-AB5E-FFB65B076ACB}"/>
              </a:ext>
            </a:extLst>
          </p:cNvPr>
          <p:cNvSpPr/>
          <p:nvPr/>
        </p:nvSpPr>
        <p:spPr>
          <a:xfrm>
            <a:off x="3142845" y="4334579"/>
            <a:ext cx="2715065" cy="37982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10" name="Flecha: a la derecha 9">
            <a:extLst>
              <a:ext uri="{FF2B5EF4-FFF2-40B4-BE49-F238E27FC236}">
                <a16:creationId xmlns="" xmlns:a16="http://schemas.microsoft.com/office/drawing/2014/main" id="{FAEB3887-C8C8-4CB9-8FC2-B2C14DE5EC61}"/>
              </a:ext>
            </a:extLst>
          </p:cNvPr>
          <p:cNvSpPr/>
          <p:nvPr/>
        </p:nvSpPr>
        <p:spPr>
          <a:xfrm>
            <a:off x="3142845" y="5936565"/>
            <a:ext cx="2715065" cy="37982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8710338E-7B6A-4F42-94DA-C1CAD0FE5E64}"/>
              </a:ext>
            </a:extLst>
          </p:cNvPr>
          <p:cNvSpPr/>
          <p:nvPr/>
        </p:nvSpPr>
        <p:spPr>
          <a:xfrm>
            <a:off x="7805777" y="1193797"/>
            <a:ext cx="4063355" cy="731520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D. Transparencia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1BAC29E3-D768-4092-AA32-E9407C9A2100}"/>
              </a:ext>
            </a:extLst>
          </p:cNvPr>
          <p:cNvSpPr/>
          <p:nvPr/>
        </p:nvSpPr>
        <p:spPr>
          <a:xfrm>
            <a:off x="7805777" y="2304755"/>
            <a:ext cx="4063355" cy="1479453"/>
          </a:xfrm>
          <a:prstGeom prst="rect">
            <a:avLst/>
          </a:prstGeom>
          <a:solidFill>
            <a:srgbClr val="34278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Registros Contables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Registros Presupuestarios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Registros Administrativos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Transparencia 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7D096F5B-880A-4AAB-BECE-6903987D1A4A}"/>
              </a:ext>
            </a:extLst>
          </p:cNvPr>
          <p:cNvSpPr/>
          <p:nvPr/>
        </p:nvSpPr>
        <p:spPr>
          <a:xfrm>
            <a:off x="7798411" y="4158734"/>
            <a:ext cx="4070721" cy="731520"/>
          </a:xfrm>
          <a:prstGeom prst="rect">
            <a:avLst/>
          </a:prstGeom>
          <a:solidFill>
            <a:srgbClr val="00979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D. Transparencia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E. Cuenta Pública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2753C538-3D35-46A2-B9E2-FA1321B94F85}"/>
              </a:ext>
            </a:extLst>
          </p:cNvPr>
          <p:cNvSpPr/>
          <p:nvPr/>
        </p:nvSpPr>
        <p:spPr>
          <a:xfrm>
            <a:off x="7798411" y="5264781"/>
            <a:ext cx="4070721" cy="1265834"/>
          </a:xfrm>
          <a:prstGeom prst="rect">
            <a:avLst/>
          </a:prstGeom>
          <a:solidFill>
            <a:srgbClr val="E404C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Registros Contables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Registros Presupuestarios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Registros Administrativos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Transparencia  </a:t>
            </a:r>
          </a:p>
        </p:txBody>
      </p:sp>
      <p:pic>
        <p:nvPicPr>
          <p:cNvPr id="17" name="Gráfico 16" descr="Calendario mensual">
            <a:extLst>
              <a:ext uri="{FF2B5EF4-FFF2-40B4-BE49-F238E27FC236}">
                <a16:creationId xmlns="" xmlns:a16="http://schemas.microsoft.com/office/drawing/2014/main" id="{80196CAC-1F1F-4D4F-B7BD-0333BC78E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61133">
            <a:off x="6352319" y="1017888"/>
            <a:ext cx="1083339" cy="1083339"/>
          </a:xfrm>
          <a:prstGeom prst="rect">
            <a:avLst/>
          </a:prstGeom>
        </p:spPr>
      </p:pic>
      <p:pic>
        <p:nvPicPr>
          <p:cNvPr id="22" name="Gráfico 21" descr="Calendario mensual">
            <a:extLst>
              <a:ext uri="{FF2B5EF4-FFF2-40B4-BE49-F238E27FC236}">
                <a16:creationId xmlns="" xmlns:a16="http://schemas.microsoft.com/office/drawing/2014/main" id="{072ED022-CF74-4AD0-A446-12628CF478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61133">
            <a:off x="6352320" y="2523916"/>
            <a:ext cx="1083339" cy="1083339"/>
          </a:xfrm>
          <a:prstGeom prst="rect">
            <a:avLst/>
          </a:prstGeom>
        </p:spPr>
      </p:pic>
      <p:pic>
        <p:nvPicPr>
          <p:cNvPr id="23" name="Gráfico 22" descr="Calendario mensual">
            <a:extLst>
              <a:ext uri="{FF2B5EF4-FFF2-40B4-BE49-F238E27FC236}">
                <a16:creationId xmlns="" xmlns:a16="http://schemas.microsoft.com/office/drawing/2014/main" id="{ABCFEFAE-2C7F-4382-BC92-855F5FCB5F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61133">
            <a:off x="6352318" y="4074071"/>
            <a:ext cx="1083339" cy="1083339"/>
          </a:xfrm>
          <a:prstGeom prst="rect">
            <a:avLst/>
          </a:prstGeom>
        </p:spPr>
      </p:pic>
      <p:pic>
        <p:nvPicPr>
          <p:cNvPr id="24" name="Gráfico 23" descr="Calendario mensual">
            <a:extLst>
              <a:ext uri="{FF2B5EF4-FFF2-40B4-BE49-F238E27FC236}">
                <a16:creationId xmlns="" xmlns:a16="http://schemas.microsoft.com/office/drawing/2014/main" id="{5A8DF32E-40C0-4591-B892-270FBF7CFD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61133">
            <a:off x="6300388" y="5394895"/>
            <a:ext cx="1083339" cy="1083339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A4AFFB9D-E483-42C1-A83B-1AE95EFC1801}"/>
              </a:ext>
            </a:extLst>
          </p:cNvPr>
          <p:cNvSpPr txBox="1"/>
          <p:nvPr/>
        </p:nvSpPr>
        <p:spPr>
          <a:xfrm>
            <a:off x="328728" y="115781"/>
            <a:ext cx="11385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Ciclo de </a:t>
            </a:r>
            <a:r>
              <a:rPr kumimoji="0" lang="es-MX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Evaluaciones </a:t>
            </a:r>
            <a:endParaRPr kumimoji="0" lang="es-MX" sz="32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Periodicidad / Apartados a Evaluar </a:t>
            </a:r>
          </a:p>
        </p:txBody>
      </p:sp>
      <p:pic>
        <p:nvPicPr>
          <p:cNvPr id="1026" name="Picture 2" descr="Resultado de imagen para shcp">
            <a:extLst>
              <a:ext uri="{FF2B5EF4-FFF2-40B4-BE49-F238E27FC236}">
                <a16:creationId xmlns="" xmlns:a16="http://schemas.microsoft.com/office/drawing/2014/main" id="{0CED797C-7271-432D-B751-770E8C3EB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28" y="288589"/>
            <a:ext cx="2233032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FCD13962-F730-435C-AE86-16BC2FE405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44" y="238783"/>
            <a:ext cx="1789388" cy="91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2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4AC8D68D-9A38-4E2A-B328-52294D886663}"/>
              </a:ext>
            </a:extLst>
          </p:cNvPr>
          <p:cNvSpPr/>
          <p:nvPr/>
        </p:nvSpPr>
        <p:spPr>
          <a:xfrm>
            <a:off x="6096000" y="528034"/>
            <a:ext cx="5662411" cy="5615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5" name="Diagrama de flujo: conector 4">
            <a:extLst>
              <a:ext uri="{FF2B5EF4-FFF2-40B4-BE49-F238E27FC236}">
                <a16:creationId xmlns="" xmlns:a16="http://schemas.microsoft.com/office/drawing/2014/main" id="{7FAA3AC2-ABF6-401D-A631-7102624A975D}"/>
              </a:ext>
            </a:extLst>
          </p:cNvPr>
          <p:cNvSpPr/>
          <p:nvPr/>
        </p:nvSpPr>
        <p:spPr>
          <a:xfrm>
            <a:off x="283335" y="2211627"/>
            <a:ext cx="4785279" cy="4444741"/>
          </a:xfrm>
          <a:prstGeom prst="flowChartConnector">
            <a:avLst/>
          </a:prstGeom>
          <a:solidFill>
            <a:srgbClr val="4D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79345713-EC9E-4A9D-834C-F4BE54B888B3}"/>
              </a:ext>
            </a:extLst>
          </p:cNvPr>
          <p:cNvSpPr txBox="1"/>
          <p:nvPr/>
        </p:nvSpPr>
        <p:spPr>
          <a:xfrm>
            <a:off x="591852" y="2459504"/>
            <a:ext cx="39018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84ACB6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Apartados: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84ACB6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A.  B.  C.  D. </a:t>
            </a:r>
            <a:endParaRPr kumimoji="0" lang="es-MX" sz="3600" b="0" i="0" u="none" strike="noStrike" kern="1200" cap="none" spc="0" normalizeH="0" baseline="0" noProof="0" dirty="0">
              <a:ln>
                <a:noFill/>
              </a:ln>
              <a:solidFill>
                <a:srgbClr val="84ACB6">
                  <a:lumMod val="20000"/>
                  <a:lumOff val="80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84ACB6">
                    <a:lumMod val="20000"/>
                    <a:lumOff val="8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       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1C53E540-F7B8-4C20-99E8-416225E56999}"/>
              </a:ext>
            </a:extLst>
          </p:cNvPr>
          <p:cNvSpPr txBox="1"/>
          <p:nvPr/>
        </p:nvSpPr>
        <p:spPr>
          <a:xfrm>
            <a:off x="648419" y="3927955"/>
            <a:ext cx="44735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Cumplimiento alto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Cumplimiento medio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Cumplimiento bajo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Incumplimiento </a:t>
            </a:r>
          </a:p>
        </p:txBody>
      </p:sp>
      <p:sp>
        <p:nvSpPr>
          <p:cNvPr id="8" name="Diagrama de flujo: conector 7">
            <a:extLst>
              <a:ext uri="{FF2B5EF4-FFF2-40B4-BE49-F238E27FC236}">
                <a16:creationId xmlns="" xmlns:a16="http://schemas.microsoft.com/office/drawing/2014/main" id="{6D9E2C81-F90B-48B2-9827-9545BDF31709}"/>
              </a:ext>
            </a:extLst>
          </p:cNvPr>
          <p:cNvSpPr/>
          <p:nvPr/>
        </p:nvSpPr>
        <p:spPr>
          <a:xfrm>
            <a:off x="6527410" y="210950"/>
            <a:ext cx="5449225" cy="5420593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D24FDBAF-B3FA-407B-B329-F6F219DDC3EE}"/>
              </a:ext>
            </a:extLst>
          </p:cNvPr>
          <p:cNvSpPr txBox="1"/>
          <p:nvPr/>
        </p:nvSpPr>
        <p:spPr>
          <a:xfrm>
            <a:off x="7675914" y="886897"/>
            <a:ext cx="3338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Numéricas</a:t>
            </a:r>
            <a:r>
              <a:rPr kumimoji="0" lang="es-MX" sz="4800" b="0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1DD5CDC2-CEC3-4D85-9F91-97200DAE7292}"/>
              </a:ext>
            </a:extLst>
          </p:cNvPr>
          <p:cNvSpPr txBox="1"/>
          <p:nvPr/>
        </p:nvSpPr>
        <p:spPr>
          <a:xfrm>
            <a:off x="6825266" y="1565424"/>
            <a:ext cx="50398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 pitchFamily="2" charset="0"/>
                <a:cs typeface="Arial" panose="020B0604020202020204" pitchFamily="34" charset="0"/>
              </a:rPr>
              <a:t>Expresar el número de entes públicos 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 pitchFamily="2" charset="0"/>
                <a:cs typeface="Arial" panose="020B0604020202020204" pitchFamily="34" charset="0"/>
              </a:rPr>
              <a:t>obligados.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elvetica" pitchFamily="2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 pitchFamily="2" charset="0"/>
                <a:cs typeface="Arial" panose="020B0604020202020204" pitchFamily="34" charset="0"/>
              </a:rPr>
              <a:t>Contestar el reactivo con “0” en el caso que el municipio no cuente con ningún ente 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 pitchFamily="2" charset="0"/>
                <a:cs typeface="Arial" panose="020B0604020202020204" pitchFamily="34" charset="0"/>
              </a:rPr>
              <a:t>público.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elvetica" pitchFamily="2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 pitchFamily="2" charset="0"/>
                <a:cs typeface="Arial" panose="020B0604020202020204" pitchFamily="34" charset="0"/>
              </a:rPr>
              <a:t>Cuando exista una entidad paramunicipal con presencia en dos 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elvetica" pitchFamily="2" charset="0"/>
                <a:cs typeface="Arial" panose="020B0604020202020204" pitchFamily="34" charset="0"/>
              </a:rPr>
              <a:t>municipios. 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elvetica" pitchFamily="2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13" name="Diagrama de flujo: conector 12">
            <a:extLst>
              <a:ext uri="{FF2B5EF4-FFF2-40B4-BE49-F238E27FC236}">
                <a16:creationId xmlns="" xmlns:a16="http://schemas.microsoft.com/office/drawing/2014/main" id="{7F49F3CB-B427-4ECA-9BEB-E1B43EE3693D}"/>
              </a:ext>
            </a:extLst>
          </p:cNvPr>
          <p:cNvSpPr/>
          <p:nvPr/>
        </p:nvSpPr>
        <p:spPr>
          <a:xfrm>
            <a:off x="8373449" y="3817412"/>
            <a:ext cx="3384962" cy="28389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E0FD4056-5B33-47F9-8BD8-6E6B3D24E5E2}"/>
              </a:ext>
            </a:extLst>
          </p:cNvPr>
          <p:cNvSpPr txBox="1"/>
          <p:nvPr/>
        </p:nvSpPr>
        <p:spPr>
          <a:xfrm>
            <a:off x="8406737" y="4453688"/>
            <a:ext cx="33385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Valorativas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SI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NO 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="" xmlns:a16="http://schemas.microsoft.com/office/drawing/2014/main" id="{49380508-3EAC-4F89-A966-30C56518A930}"/>
              </a:ext>
            </a:extLst>
          </p:cNvPr>
          <p:cNvSpPr/>
          <p:nvPr/>
        </p:nvSpPr>
        <p:spPr>
          <a:xfrm>
            <a:off x="7756157" y="217623"/>
            <a:ext cx="2991730" cy="78633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Apartado E.</a:t>
            </a:r>
          </a:p>
        </p:txBody>
      </p:sp>
      <p:pic>
        <p:nvPicPr>
          <p:cNvPr id="1026" name="Picture 2" descr="Internet, Ordenador PortÃ¡til, Equipo, Cuaderno, Monitor">
            <a:extLst>
              <a:ext uri="{FF2B5EF4-FFF2-40B4-BE49-F238E27FC236}">
                <a16:creationId xmlns="" xmlns:a16="http://schemas.microsoft.com/office/drawing/2014/main" id="{01BDB8BA-A68A-4E7C-B3F4-15A9EE78A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000" y1="26667" x2="50000" y2="26667"/>
                        <a14:foregroundMark x1="52917" y1="10000" x2="52917" y2="10000"/>
                        <a14:foregroundMark x1="52917" y1="10000" x2="52917" y2="10000"/>
                        <a14:foregroundMark x1="64444" y1="55278" x2="64444" y2="55278"/>
                        <a14:foregroundMark x1="64444" y1="55278" x2="64444" y2="5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427" y="3341687"/>
            <a:ext cx="3811605" cy="381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AA1E7695-D0A5-4EA5-8D22-06B2BFFE65A6}"/>
              </a:ext>
            </a:extLst>
          </p:cNvPr>
          <p:cNvSpPr txBox="1"/>
          <p:nvPr/>
        </p:nvSpPr>
        <p:spPr>
          <a:xfrm>
            <a:off x="0" y="754742"/>
            <a:ext cx="7152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Tipos de </a:t>
            </a:r>
            <a:r>
              <a: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Respuestas</a:t>
            </a:r>
            <a:r>
              <a:rPr kumimoji="0" lang="es-MX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166691"/>
            <a:ext cx="1201917" cy="662998"/>
          </a:xfrm>
          <a:prstGeom prst="rect">
            <a:avLst/>
          </a:prstGeom>
        </p:spPr>
      </p:pic>
      <p:pic>
        <p:nvPicPr>
          <p:cNvPr id="17" name="Picture 2" descr="Logo CONA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931" y="259593"/>
            <a:ext cx="1169893" cy="78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31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0DCA72E7-7C11-45DC-9AAF-CFE51341FA2A}"/>
              </a:ext>
            </a:extLst>
          </p:cNvPr>
          <p:cNvSpPr/>
          <p:nvPr/>
        </p:nvSpPr>
        <p:spPr>
          <a:xfrm rot="648939">
            <a:off x="6758365" y="3288619"/>
            <a:ext cx="4866740" cy="26698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5E5824B1-2399-49E7-A3AE-6C83E2F3ECC3}"/>
              </a:ext>
            </a:extLst>
          </p:cNvPr>
          <p:cNvSpPr/>
          <p:nvPr/>
        </p:nvSpPr>
        <p:spPr>
          <a:xfrm rot="20795900">
            <a:off x="505683" y="3369901"/>
            <a:ext cx="4661209" cy="261357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32C1F8D0-3900-4558-BC9C-6840A3BC47F6}"/>
              </a:ext>
            </a:extLst>
          </p:cNvPr>
          <p:cNvSpPr/>
          <p:nvPr/>
        </p:nvSpPr>
        <p:spPr>
          <a:xfrm rot="516846">
            <a:off x="884405" y="3636487"/>
            <a:ext cx="5249929" cy="24723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FC002FF9-1229-4DA7-B449-DB10D1065513}"/>
              </a:ext>
            </a:extLst>
          </p:cNvPr>
          <p:cNvSpPr/>
          <p:nvPr/>
        </p:nvSpPr>
        <p:spPr>
          <a:xfrm rot="20795900">
            <a:off x="5414212" y="3025577"/>
            <a:ext cx="4924767" cy="3047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E7BAD226-81DE-4097-B9D2-C47A1B904875}"/>
              </a:ext>
            </a:extLst>
          </p:cNvPr>
          <p:cNvSpPr txBox="1"/>
          <p:nvPr/>
        </p:nvSpPr>
        <p:spPr>
          <a:xfrm>
            <a:off x="4239491" y="421643"/>
            <a:ext cx="7674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ANEXO 1</a:t>
            </a: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Reactivos con opción de respuesta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32D6A795-7159-4976-9870-CC253E939EEB}"/>
              </a:ext>
            </a:extLst>
          </p:cNvPr>
          <p:cNvSpPr txBox="1"/>
          <p:nvPr/>
        </p:nvSpPr>
        <p:spPr>
          <a:xfrm>
            <a:off x="7850777" y="1494325"/>
            <a:ext cx="4062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“NO APLICA”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8CE839A3-B8C5-455D-B0C8-5422F56BB09B}"/>
              </a:ext>
            </a:extLst>
          </p:cNvPr>
          <p:cNvSpPr txBox="1"/>
          <p:nvPr/>
        </p:nvSpPr>
        <p:spPr>
          <a:xfrm rot="495360">
            <a:off x="704999" y="4659597"/>
            <a:ext cx="4793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A.2.1 Registra en Cuentas Específicas de Activo los Bienes </a:t>
            </a:r>
            <a:r>
              <a:rPr lang="es-MX" sz="2400" noProof="0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</a:t>
            </a: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uebles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876BAC42-0286-4AAA-BA08-EF40D97F8A2C}"/>
              </a:ext>
            </a:extLst>
          </p:cNvPr>
          <p:cNvSpPr txBox="1"/>
          <p:nvPr/>
        </p:nvSpPr>
        <p:spPr>
          <a:xfrm rot="545003">
            <a:off x="1147725" y="3877517"/>
            <a:ext cx="3639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REACTIVO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643F83B9-76A1-477B-8F57-57A84341ACAE}"/>
              </a:ext>
            </a:extLst>
          </p:cNvPr>
          <p:cNvSpPr txBox="1"/>
          <p:nvPr/>
        </p:nvSpPr>
        <p:spPr>
          <a:xfrm rot="20771160">
            <a:off x="5459822" y="3272502"/>
            <a:ext cx="3588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EVIDENCIA</a:t>
            </a:r>
            <a:r>
              <a:rPr kumimoji="0" lang="es-MX" sz="20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003D4189-F259-4B6C-AF16-4BB8A956F49F}"/>
              </a:ext>
            </a:extLst>
          </p:cNvPr>
          <p:cNvSpPr txBox="1"/>
          <p:nvPr/>
        </p:nvSpPr>
        <p:spPr>
          <a:xfrm rot="20769728">
            <a:off x="5562074" y="3564549"/>
            <a:ext cx="5177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Escrito firmado por el Director General de Contabilidad, Finanzas o equivalente, manifestando que no cuenta con.............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Adjuntar</a:t>
            </a:r>
            <a:r>
              <a:rPr kumimoji="0" lang="es-MX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el Estado de Situación Financiera del periodo que muestre el rubro de bienes muebles en ceros. 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iagrama de flujo: conector 15">
            <a:extLst>
              <a:ext uri="{FF2B5EF4-FFF2-40B4-BE49-F238E27FC236}">
                <a16:creationId xmlns="" xmlns:a16="http://schemas.microsoft.com/office/drawing/2014/main" id="{75AEC6AF-130F-4818-9069-0CEE60AE5BA5}"/>
              </a:ext>
            </a:extLst>
          </p:cNvPr>
          <p:cNvSpPr/>
          <p:nvPr/>
        </p:nvSpPr>
        <p:spPr>
          <a:xfrm>
            <a:off x="412370" y="229806"/>
            <a:ext cx="3621259" cy="3457198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1A6229A6-0EA0-4A16-B4A1-255CDF1598D0}"/>
              </a:ext>
            </a:extLst>
          </p:cNvPr>
          <p:cNvSpPr txBox="1"/>
          <p:nvPr/>
        </p:nvSpPr>
        <p:spPr>
          <a:xfrm>
            <a:off x="477121" y="1072490"/>
            <a:ext cx="359445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Deberá adjuntarse evidencia de que el ente público no se encuentra en el supuesto </a:t>
            </a: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mencionado. </a:t>
            </a:r>
            <a:endParaRPr kumimoji="0" lang="es-MX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79" y="220479"/>
            <a:ext cx="975743" cy="601774"/>
          </a:xfrm>
          <a:prstGeom prst="rect">
            <a:avLst/>
          </a:prstGeom>
        </p:spPr>
      </p:pic>
      <p:pic>
        <p:nvPicPr>
          <p:cNvPr id="17" name="Picture 2" descr="Logo CON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353" y="192170"/>
            <a:ext cx="1177770" cy="73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76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pizarron negro">
            <a:extLst>
              <a:ext uri="{FF2B5EF4-FFF2-40B4-BE49-F238E27FC236}">
                <a16:creationId xmlns="" xmlns:a16="http://schemas.microsoft.com/office/drawing/2014/main" id="{A1361D57-999C-4937-8850-6D37367FC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01" y="-845445"/>
            <a:ext cx="11449318" cy="863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19DC22FE-28A6-4F78-BD10-B27B5AADE95D}"/>
              </a:ext>
            </a:extLst>
          </p:cNvPr>
          <p:cNvSpPr txBox="1"/>
          <p:nvPr/>
        </p:nvSpPr>
        <p:spPr>
          <a:xfrm>
            <a:off x="5911591" y="986977"/>
            <a:ext cx="5084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cs typeface="Arial" panose="020B0604020202020204" pitchFamily="34" charset="0"/>
              </a:rPr>
              <a:t>Reglas de carga de archivos 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095762B3-CE0B-4486-B6E7-58C583643109}"/>
              </a:ext>
            </a:extLst>
          </p:cNvPr>
          <p:cNvSpPr txBox="1"/>
          <p:nvPr/>
        </p:nvSpPr>
        <p:spPr>
          <a:xfrm>
            <a:off x="6245176" y="2562076"/>
            <a:ext cx="472684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cs typeface="Arial" panose="020B0604020202020204" pitchFamily="34" charset="0"/>
              </a:rPr>
              <a:t>Archivos de imagen PDF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cs typeface="Arial" panose="020B0604020202020204" pitchFamily="34" charset="0"/>
              </a:rPr>
              <a:t>(no exceder de 5 </a:t>
            </a:r>
            <a:r>
              <a:rPr lang="es-MX" sz="2800" dirty="0" smtClean="0">
                <a:solidFill>
                  <a:prstClr val="white">
                    <a:lumMod val="95000"/>
                  </a:prstClr>
                </a:solidFill>
                <a:latin typeface="Helvetica" pitchFamily="2" charset="0"/>
                <a:cs typeface="Arial" panose="020B0604020202020204" pitchFamily="34" charset="0"/>
              </a:rPr>
              <a:t>MB</a:t>
            </a: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cs typeface="Arial" panose="020B0604020202020204" pitchFamily="34" charset="0"/>
              </a:rPr>
              <a:t>)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Helvetica" pitchFamily="2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Helvetica" pitchFamily="2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cs typeface="Arial" panose="020B0604020202020204" pitchFamily="34" charset="0"/>
              </a:rPr>
              <a:t>NOTA: En caso de contar con más de una evidencia, se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cs typeface="Arial" panose="020B0604020202020204" pitchFamily="34" charset="0"/>
              </a:rPr>
              <a:t>deberán de agrupar.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8E05B326-9278-41C3-8DAB-0D85230D8B9F}"/>
              </a:ext>
            </a:extLst>
          </p:cNvPr>
          <p:cNvSpPr/>
          <p:nvPr/>
        </p:nvSpPr>
        <p:spPr>
          <a:xfrm>
            <a:off x="1350693" y="1051319"/>
            <a:ext cx="4725667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cs typeface="Arial" panose="020B0604020202020204" pitchFamily="34" charset="0"/>
              </a:rPr>
              <a:t>Serán evaluados como reactivos incumplidos, aquellos en los que se adjunten documentos con las siguientes características: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5BDA7">
                  <a:lumMod val="75000"/>
                </a:srgbClr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cs typeface="Arial" panose="020B0604020202020204" pitchFamily="34" charset="0"/>
              </a:rPr>
              <a:t>Formato distinto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5BDA7">
                  <a:lumMod val="75000"/>
                </a:srgbClr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cs typeface="Arial" panose="020B0604020202020204" pitchFamily="34" charset="0"/>
              </a:rPr>
              <a:t>Dañado.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5BDA7">
                  <a:lumMod val="75000"/>
                </a:srgbClr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cs typeface="Arial" panose="020B0604020202020204" pitchFamily="34" charset="0"/>
              </a:rPr>
              <a:t>Presente contraseñas que impidan abrirlo, visualizarlo o copiarlo.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5BDA7">
                  <a:lumMod val="75000"/>
                </a:srgbClr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Helvetica" pitchFamily="2" charset="0"/>
                <a:cs typeface="Arial" panose="020B0604020202020204" pitchFamily="34" charset="0"/>
              </a:rPr>
              <a:t>Que se encuentre cifrado.</a:t>
            </a:r>
          </a:p>
        </p:txBody>
      </p:sp>
      <p:pic>
        <p:nvPicPr>
          <p:cNvPr id="1030" name="Picture 6" descr="Resultado de imagen para 3d man computer">
            <a:extLst>
              <a:ext uri="{FF2B5EF4-FFF2-40B4-BE49-F238E27FC236}">
                <a16:creationId xmlns="" xmlns:a16="http://schemas.microsoft.com/office/drawing/2014/main" id="{DD250744-0D51-4B9B-913B-4694F8E64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17" b="89796" l="10000" r="90000">
                        <a14:foregroundMark x1="50000" y1="14966" x2="50000" y2="14966"/>
                        <a14:foregroundMark x1="50000" y1="14966" x2="50000" y2="14966"/>
                        <a14:foregroundMark x1="49333" y1="13152" x2="49333" y2="13152"/>
                        <a14:foregroundMark x1="49333" y1="13152" x2="49333" y2="13152"/>
                        <a14:foregroundMark x1="44333" y1="10658" x2="44333" y2="10658"/>
                        <a14:foregroundMark x1="44333" y1="10658" x2="44333" y2="10658"/>
                        <a14:foregroundMark x1="47000" y1="10204" x2="47000" y2="10204"/>
                        <a14:foregroundMark x1="47000" y1="10204" x2="47000" y2="10204"/>
                        <a14:foregroundMark x1="36667" y1="9297" x2="36667" y2="9297"/>
                        <a14:foregroundMark x1="36667" y1="9297" x2="36667" y2="9297"/>
                        <a14:foregroundMark x1="39000" y1="8617" x2="39000" y2="8617"/>
                        <a14:foregroundMark x1="39000" y1="8617" x2="39000" y2="8617"/>
                        <a14:foregroundMark x1="72333" y1="89569" x2="72333" y2="89569"/>
                        <a14:foregroundMark x1="72333" y1="89569" x2="72333" y2="89569"/>
                        <a14:foregroundMark x1="62667" y1="87528" x2="62667" y2="87528"/>
                        <a14:foregroundMark x1="62667" y1="87528" x2="62667" y2="87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487" y="4041241"/>
            <a:ext cx="1719482" cy="252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328055"/>
            <a:ext cx="975743" cy="404636"/>
          </a:xfrm>
          <a:prstGeom prst="rect">
            <a:avLst/>
          </a:prstGeom>
        </p:spPr>
      </p:pic>
      <p:pic>
        <p:nvPicPr>
          <p:cNvPr id="8" name="Picture 2" descr="Logo CONA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353" y="192170"/>
            <a:ext cx="1177770" cy="73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5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874857" y="929829"/>
            <a:ext cx="10138284" cy="557004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3" y="220479"/>
            <a:ext cx="1164415" cy="601774"/>
          </a:xfrm>
          <a:prstGeom prst="rect">
            <a:avLst/>
          </a:prstGeom>
        </p:spPr>
      </p:pic>
      <p:pic>
        <p:nvPicPr>
          <p:cNvPr id="4" name="Picture 2" descr="Logo CONA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353" y="192170"/>
            <a:ext cx="1177770" cy="73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77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952363" y="944672"/>
            <a:ext cx="9921119" cy="56040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20" y="207031"/>
            <a:ext cx="1137521" cy="616617"/>
          </a:xfrm>
          <a:prstGeom prst="rect">
            <a:avLst/>
          </a:prstGeom>
        </p:spPr>
      </p:pic>
      <p:pic>
        <p:nvPicPr>
          <p:cNvPr id="4" name="Picture 2" descr="Logo CONA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353" y="192170"/>
            <a:ext cx="1177770" cy="73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41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858232" y="833717"/>
            <a:ext cx="10141462" cy="58441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328055"/>
            <a:ext cx="975743" cy="404636"/>
          </a:xfrm>
          <a:prstGeom prst="rect">
            <a:avLst/>
          </a:prstGeom>
        </p:spPr>
      </p:pic>
      <p:pic>
        <p:nvPicPr>
          <p:cNvPr id="4" name="Picture 2" descr="Logo CONA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353" y="192170"/>
            <a:ext cx="1177770" cy="73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7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27463" y="2620191"/>
            <a:ext cx="102151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sz="3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El participante apreciará el valor del proceso de evaluación de la armonización contable, al identificar la plataforma, los reactivos de evaluación, la manera de calificar y la difusión de resultados.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27463" y="1436914"/>
            <a:ext cx="8007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Objetivo general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0" y="308187"/>
            <a:ext cx="1817636" cy="753765"/>
          </a:xfrm>
          <a:prstGeom prst="rect">
            <a:avLst/>
          </a:prstGeom>
        </p:spPr>
      </p:pic>
      <p:pic>
        <p:nvPicPr>
          <p:cNvPr id="6" name="Picture 2" descr="Logo CON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294" y="192170"/>
            <a:ext cx="1632884" cy="102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1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908108" y="1048870"/>
            <a:ext cx="9957116" cy="55842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328055"/>
            <a:ext cx="975743" cy="404636"/>
          </a:xfrm>
          <a:prstGeom prst="rect">
            <a:avLst/>
          </a:prstGeom>
        </p:spPr>
      </p:pic>
      <p:pic>
        <p:nvPicPr>
          <p:cNvPr id="4" name="Picture 2" descr="Logo CONA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353" y="192170"/>
            <a:ext cx="1177770" cy="73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77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Hexágono 38">
            <a:extLst>
              <a:ext uri="{FF2B5EF4-FFF2-40B4-BE49-F238E27FC236}">
                <a16:creationId xmlns="" xmlns:a16="http://schemas.microsoft.com/office/drawing/2014/main" id="{43019DE5-1618-46E7-8364-1462D39806DB}"/>
              </a:ext>
            </a:extLst>
          </p:cNvPr>
          <p:cNvSpPr/>
          <p:nvPr/>
        </p:nvSpPr>
        <p:spPr>
          <a:xfrm>
            <a:off x="1708410" y="4226169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8" name="Hexágono 37">
            <a:extLst>
              <a:ext uri="{FF2B5EF4-FFF2-40B4-BE49-F238E27FC236}">
                <a16:creationId xmlns="" xmlns:a16="http://schemas.microsoft.com/office/drawing/2014/main" id="{43019DE5-1618-46E7-8364-1462D39806DB}"/>
              </a:ext>
            </a:extLst>
          </p:cNvPr>
          <p:cNvSpPr/>
          <p:nvPr/>
        </p:nvSpPr>
        <p:spPr>
          <a:xfrm>
            <a:off x="180829" y="3642622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" name="Hexágono 1">
            <a:extLst>
              <a:ext uri="{FF2B5EF4-FFF2-40B4-BE49-F238E27FC236}">
                <a16:creationId xmlns="" xmlns:a16="http://schemas.microsoft.com/office/drawing/2014/main" id="{CA389A56-CB9B-401D-8833-9BABB31D7382}"/>
              </a:ext>
            </a:extLst>
          </p:cNvPr>
          <p:cNvSpPr/>
          <p:nvPr/>
        </p:nvSpPr>
        <p:spPr>
          <a:xfrm>
            <a:off x="562708" y="1547446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" name="Hexágono 2">
            <a:extLst>
              <a:ext uri="{FF2B5EF4-FFF2-40B4-BE49-F238E27FC236}">
                <a16:creationId xmlns="" xmlns:a16="http://schemas.microsoft.com/office/drawing/2014/main" id="{C25C004B-92F3-4BD6-909E-1BC71F13B946}"/>
              </a:ext>
            </a:extLst>
          </p:cNvPr>
          <p:cNvSpPr/>
          <p:nvPr/>
        </p:nvSpPr>
        <p:spPr>
          <a:xfrm>
            <a:off x="1910862" y="732692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4" name="Hexágono 3">
            <a:extLst>
              <a:ext uri="{FF2B5EF4-FFF2-40B4-BE49-F238E27FC236}">
                <a16:creationId xmlns="" xmlns:a16="http://schemas.microsoft.com/office/drawing/2014/main" id="{3805CF3B-A585-4684-9928-84576DB0DAA4}"/>
              </a:ext>
            </a:extLst>
          </p:cNvPr>
          <p:cNvSpPr/>
          <p:nvPr/>
        </p:nvSpPr>
        <p:spPr>
          <a:xfrm>
            <a:off x="1910862" y="2224454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5" name="Hexágono 4">
            <a:extLst>
              <a:ext uri="{FF2B5EF4-FFF2-40B4-BE49-F238E27FC236}">
                <a16:creationId xmlns="" xmlns:a16="http://schemas.microsoft.com/office/drawing/2014/main" id="{AA823F4B-527F-44F9-A65E-29510880A1D7}"/>
              </a:ext>
            </a:extLst>
          </p:cNvPr>
          <p:cNvSpPr/>
          <p:nvPr/>
        </p:nvSpPr>
        <p:spPr>
          <a:xfrm>
            <a:off x="3293952" y="1547446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6" name="Hexágono 5">
            <a:extLst>
              <a:ext uri="{FF2B5EF4-FFF2-40B4-BE49-F238E27FC236}">
                <a16:creationId xmlns="" xmlns:a16="http://schemas.microsoft.com/office/drawing/2014/main" id="{BE0F6EF5-F253-44C4-8C1E-216E3A8B50D6}"/>
              </a:ext>
            </a:extLst>
          </p:cNvPr>
          <p:cNvSpPr/>
          <p:nvPr/>
        </p:nvSpPr>
        <p:spPr>
          <a:xfrm>
            <a:off x="3293952" y="3039208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7" name="Hexágono 6">
            <a:extLst>
              <a:ext uri="{FF2B5EF4-FFF2-40B4-BE49-F238E27FC236}">
                <a16:creationId xmlns="" xmlns:a16="http://schemas.microsoft.com/office/drawing/2014/main" id="{02AF1E10-C30C-45E3-A500-D00649AC2DB1}"/>
              </a:ext>
            </a:extLst>
          </p:cNvPr>
          <p:cNvSpPr/>
          <p:nvPr/>
        </p:nvSpPr>
        <p:spPr>
          <a:xfrm>
            <a:off x="4759336" y="732692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8" name="Hexágono 7">
            <a:extLst>
              <a:ext uri="{FF2B5EF4-FFF2-40B4-BE49-F238E27FC236}">
                <a16:creationId xmlns="" xmlns:a16="http://schemas.microsoft.com/office/drawing/2014/main" id="{CC060D93-FCF6-4B03-BDE3-9DF8C060B9B0}"/>
              </a:ext>
            </a:extLst>
          </p:cNvPr>
          <p:cNvSpPr/>
          <p:nvPr/>
        </p:nvSpPr>
        <p:spPr>
          <a:xfrm>
            <a:off x="4759336" y="2224454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9" name="Hexágono 8">
            <a:extLst>
              <a:ext uri="{FF2B5EF4-FFF2-40B4-BE49-F238E27FC236}">
                <a16:creationId xmlns="" xmlns:a16="http://schemas.microsoft.com/office/drawing/2014/main" id="{E1A1BF8A-E89F-457A-93B6-1D78F5055D69}"/>
              </a:ext>
            </a:extLst>
          </p:cNvPr>
          <p:cNvSpPr/>
          <p:nvPr/>
        </p:nvSpPr>
        <p:spPr>
          <a:xfrm>
            <a:off x="4759336" y="3716216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0" name="Hexágono 9">
            <a:extLst>
              <a:ext uri="{FF2B5EF4-FFF2-40B4-BE49-F238E27FC236}">
                <a16:creationId xmlns="" xmlns:a16="http://schemas.microsoft.com/office/drawing/2014/main" id="{6987467B-4610-434C-9C44-8A932699D1A1}"/>
              </a:ext>
            </a:extLst>
          </p:cNvPr>
          <p:cNvSpPr/>
          <p:nvPr/>
        </p:nvSpPr>
        <p:spPr>
          <a:xfrm>
            <a:off x="6142426" y="1547446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1" name="Hexágono 10">
            <a:extLst>
              <a:ext uri="{FF2B5EF4-FFF2-40B4-BE49-F238E27FC236}">
                <a16:creationId xmlns="" xmlns:a16="http://schemas.microsoft.com/office/drawing/2014/main" id="{F86426E8-498B-4EC0-ABDF-447E043FDA2F}"/>
              </a:ext>
            </a:extLst>
          </p:cNvPr>
          <p:cNvSpPr/>
          <p:nvPr/>
        </p:nvSpPr>
        <p:spPr>
          <a:xfrm>
            <a:off x="6142426" y="3039208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2" name="Hexágono 11">
            <a:extLst>
              <a:ext uri="{FF2B5EF4-FFF2-40B4-BE49-F238E27FC236}">
                <a16:creationId xmlns="" xmlns:a16="http://schemas.microsoft.com/office/drawing/2014/main" id="{43019DE5-1618-46E7-8364-1462D39806DB}"/>
              </a:ext>
            </a:extLst>
          </p:cNvPr>
          <p:cNvSpPr/>
          <p:nvPr/>
        </p:nvSpPr>
        <p:spPr>
          <a:xfrm>
            <a:off x="2995014" y="5710753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3" name="Hexágono 12">
            <a:extLst>
              <a:ext uri="{FF2B5EF4-FFF2-40B4-BE49-F238E27FC236}">
                <a16:creationId xmlns="" xmlns:a16="http://schemas.microsoft.com/office/drawing/2014/main" id="{A7AA32C1-C830-4A8C-8F33-51789129F96E}"/>
              </a:ext>
            </a:extLst>
          </p:cNvPr>
          <p:cNvSpPr/>
          <p:nvPr/>
        </p:nvSpPr>
        <p:spPr>
          <a:xfrm>
            <a:off x="7490580" y="732692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4" name="Hexágono 13">
            <a:extLst>
              <a:ext uri="{FF2B5EF4-FFF2-40B4-BE49-F238E27FC236}">
                <a16:creationId xmlns="" xmlns:a16="http://schemas.microsoft.com/office/drawing/2014/main" id="{6BAA0FB9-5153-43AC-A3D7-24AE61ED9CFA}"/>
              </a:ext>
            </a:extLst>
          </p:cNvPr>
          <p:cNvSpPr/>
          <p:nvPr/>
        </p:nvSpPr>
        <p:spPr>
          <a:xfrm>
            <a:off x="7490580" y="2224454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5" name="Hexágono 14">
            <a:extLst>
              <a:ext uri="{FF2B5EF4-FFF2-40B4-BE49-F238E27FC236}">
                <a16:creationId xmlns="" xmlns:a16="http://schemas.microsoft.com/office/drawing/2014/main" id="{0C4FEA07-E6BE-467F-A484-A118EEC4AFC2}"/>
              </a:ext>
            </a:extLst>
          </p:cNvPr>
          <p:cNvSpPr/>
          <p:nvPr/>
        </p:nvSpPr>
        <p:spPr>
          <a:xfrm>
            <a:off x="7490580" y="3716216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6" name="Hexágono 15">
            <a:extLst>
              <a:ext uri="{FF2B5EF4-FFF2-40B4-BE49-F238E27FC236}">
                <a16:creationId xmlns="" xmlns:a16="http://schemas.microsoft.com/office/drawing/2014/main" id="{C166D61A-12EA-41B9-832E-C67CDE200693}"/>
              </a:ext>
            </a:extLst>
          </p:cNvPr>
          <p:cNvSpPr/>
          <p:nvPr/>
        </p:nvSpPr>
        <p:spPr>
          <a:xfrm>
            <a:off x="8844129" y="1409700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7" name="Hexágono 16">
            <a:extLst>
              <a:ext uri="{FF2B5EF4-FFF2-40B4-BE49-F238E27FC236}">
                <a16:creationId xmlns="" xmlns:a16="http://schemas.microsoft.com/office/drawing/2014/main" id="{273896B9-EF0B-4DC8-9A37-2DD100981917}"/>
              </a:ext>
            </a:extLst>
          </p:cNvPr>
          <p:cNvSpPr/>
          <p:nvPr/>
        </p:nvSpPr>
        <p:spPr>
          <a:xfrm>
            <a:off x="8844129" y="2901462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8" name="Hexágono 17">
            <a:extLst>
              <a:ext uri="{FF2B5EF4-FFF2-40B4-BE49-F238E27FC236}">
                <a16:creationId xmlns="" xmlns:a16="http://schemas.microsoft.com/office/drawing/2014/main" id="{647284B6-A8D0-411B-8D5E-35825E5B2285}"/>
              </a:ext>
            </a:extLst>
          </p:cNvPr>
          <p:cNvSpPr/>
          <p:nvPr/>
        </p:nvSpPr>
        <p:spPr>
          <a:xfrm>
            <a:off x="8844129" y="4393224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9" name="Hexágono 18">
            <a:extLst>
              <a:ext uri="{FF2B5EF4-FFF2-40B4-BE49-F238E27FC236}">
                <a16:creationId xmlns="" xmlns:a16="http://schemas.microsoft.com/office/drawing/2014/main" id="{05374784-B719-4492-BD9C-5FFC8297FAF5}"/>
              </a:ext>
            </a:extLst>
          </p:cNvPr>
          <p:cNvSpPr/>
          <p:nvPr/>
        </p:nvSpPr>
        <p:spPr>
          <a:xfrm>
            <a:off x="10221824" y="2133600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0" name="Hexágono 19">
            <a:extLst>
              <a:ext uri="{FF2B5EF4-FFF2-40B4-BE49-F238E27FC236}">
                <a16:creationId xmlns="" xmlns:a16="http://schemas.microsoft.com/office/drawing/2014/main" id="{9BA4AFC9-D129-4815-AE11-E09BC9A4A0C1}"/>
              </a:ext>
            </a:extLst>
          </p:cNvPr>
          <p:cNvSpPr/>
          <p:nvPr/>
        </p:nvSpPr>
        <p:spPr>
          <a:xfrm>
            <a:off x="10221824" y="3625362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1" name="Hexágono 20">
            <a:extLst>
              <a:ext uri="{FF2B5EF4-FFF2-40B4-BE49-F238E27FC236}">
                <a16:creationId xmlns="" xmlns:a16="http://schemas.microsoft.com/office/drawing/2014/main" id="{7944B57E-931B-499C-B1E2-28738E5AFE0C}"/>
              </a:ext>
            </a:extLst>
          </p:cNvPr>
          <p:cNvSpPr/>
          <p:nvPr/>
        </p:nvSpPr>
        <p:spPr>
          <a:xfrm>
            <a:off x="2696076" y="6224952"/>
            <a:ext cx="298938" cy="257907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2" name="Hexágono 21">
            <a:extLst>
              <a:ext uri="{FF2B5EF4-FFF2-40B4-BE49-F238E27FC236}">
                <a16:creationId xmlns="" xmlns:a16="http://schemas.microsoft.com/office/drawing/2014/main" id="{82A4E4B1-5D76-448A-A35F-FF4EF7C28DC9}"/>
              </a:ext>
            </a:extLst>
          </p:cNvPr>
          <p:cNvSpPr/>
          <p:nvPr/>
        </p:nvSpPr>
        <p:spPr>
          <a:xfrm>
            <a:off x="8674377" y="4768363"/>
            <a:ext cx="298938" cy="257907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3" name="Hexágono 22">
            <a:extLst>
              <a:ext uri="{FF2B5EF4-FFF2-40B4-BE49-F238E27FC236}">
                <a16:creationId xmlns="" xmlns:a16="http://schemas.microsoft.com/office/drawing/2014/main" id="{BE668D43-1B3E-4794-9F8B-CE84F63D79FF}"/>
              </a:ext>
            </a:extLst>
          </p:cNvPr>
          <p:cNvSpPr/>
          <p:nvPr/>
        </p:nvSpPr>
        <p:spPr>
          <a:xfrm>
            <a:off x="1548613" y="5079024"/>
            <a:ext cx="298938" cy="257907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4" name="Hexágono 23">
            <a:extLst>
              <a:ext uri="{FF2B5EF4-FFF2-40B4-BE49-F238E27FC236}">
                <a16:creationId xmlns="" xmlns:a16="http://schemas.microsoft.com/office/drawing/2014/main" id="{196FFDE7-C347-449A-A939-A98DF2878E18}"/>
              </a:ext>
            </a:extLst>
          </p:cNvPr>
          <p:cNvSpPr/>
          <p:nvPr/>
        </p:nvSpPr>
        <p:spPr>
          <a:xfrm>
            <a:off x="562708" y="6072554"/>
            <a:ext cx="298938" cy="257907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5" name="Hexágono 24">
            <a:extLst>
              <a:ext uri="{FF2B5EF4-FFF2-40B4-BE49-F238E27FC236}">
                <a16:creationId xmlns="" xmlns:a16="http://schemas.microsoft.com/office/drawing/2014/main" id="{C3F97495-C713-448F-8729-578D3B11E466}"/>
              </a:ext>
            </a:extLst>
          </p:cNvPr>
          <p:cNvSpPr/>
          <p:nvPr/>
        </p:nvSpPr>
        <p:spPr>
          <a:xfrm>
            <a:off x="5797062" y="5111264"/>
            <a:ext cx="298938" cy="257907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6" name="Hexágono 25">
            <a:extLst>
              <a:ext uri="{FF2B5EF4-FFF2-40B4-BE49-F238E27FC236}">
                <a16:creationId xmlns="" xmlns:a16="http://schemas.microsoft.com/office/drawing/2014/main" id="{733245E5-4D70-4171-9E82-041F065B48C3}"/>
              </a:ext>
            </a:extLst>
          </p:cNvPr>
          <p:cNvSpPr/>
          <p:nvPr/>
        </p:nvSpPr>
        <p:spPr>
          <a:xfrm>
            <a:off x="2995014" y="3434862"/>
            <a:ext cx="298938" cy="257907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7" name="Hexágono 26">
            <a:extLst>
              <a:ext uri="{FF2B5EF4-FFF2-40B4-BE49-F238E27FC236}">
                <a16:creationId xmlns="" xmlns:a16="http://schemas.microsoft.com/office/drawing/2014/main" id="{E73E04A6-F6A8-45E0-90C9-C1E381A99B25}"/>
              </a:ext>
            </a:extLst>
          </p:cNvPr>
          <p:cNvSpPr/>
          <p:nvPr/>
        </p:nvSpPr>
        <p:spPr>
          <a:xfrm>
            <a:off x="9377880" y="2643555"/>
            <a:ext cx="298938" cy="257907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8" name="Hexágono 27">
            <a:extLst>
              <a:ext uri="{FF2B5EF4-FFF2-40B4-BE49-F238E27FC236}">
                <a16:creationId xmlns="" xmlns:a16="http://schemas.microsoft.com/office/drawing/2014/main" id="{E4636911-2C4E-468A-B6D9-66098D173B00}"/>
              </a:ext>
            </a:extLst>
          </p:cNvPr>
          <p:cNvSpPr/>
          <p:nvPr/>
        </p:nvSpPr>
        <p:spPr>
          <a:xfrm>
            <a:off x="11218984" y="345830"/>
            <a:ext cx="298938" cy="257907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9" name="Hexágono 28">
            <a:extLst>
              <a:ext uri="{FF2B5EF4-FFF2-40B4-BE49-F238E27FC236}">
                <a16:creationId xmlns="" xmlns:a16="http://schemas.microsoft.com/office/drawing/2014/main" id="{8F8BA51D-E592-4465-89BD-5FA415EDF193}"/>
              </a:ext>
            </a:extLst>
          </p:cNvPr>
          <p:cNvSpPr/>
          <p:nvPr/>
        </p:nvSpPr>
        <p:spPr>
          <a:xfrm>
            <a:off x="6892586" y="474784"/>
            <a:ext cx="298938" cy="257907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0" name="Hexágono 29">
            <a:extLst>
              <a:ext uri="{FF2B5EF4-FFF2-40B4-BE49-F238E27FC236}">
                <a16:creationId xmlns="" xmlns:a16="http://schemas.microsoft.com/office/drawing/2014/main" id="{0DB1AD32-73A1-4A2F-B04D-14B899A9CEC8}"/>
              </a:ext>
            </a:extLst>
          </p:cNvPr>
          <p:cNvSpPr/>
          <p:nvPr/>
        </p:nvSpPr>
        <p:spPr>
          <a:xfrm>
            <a:off x="4477866" y="2841382"/>
            <a:ext cx="298938" cy="257907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1" name="Hexágono 30">
            <a:extLst>
              <a:ext uri="{FF2B5EF4-FFF2-40B4-BE49-F238E27FC236}">
                <a16:creationId xmlns="" xmlns:a16="http://schemas.microsoft.com/office/drawing/2014/main" id="{9BCDF0A2-D1BB-401C-A461-1EB6796189DC}"/>
              </a:ext>
            </a:extLst>
          </p:cNvPr>
          <p:cNvSpPr/>
          <p:nvPr/>
        </p:nvSpPr>
        <p:spPr>
          <a:xfrm>
            <a:off x="1928330" y="1798029"/>
            <a:ext cx="298938" cy="257907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2" name="Hexágono 31">
            <a:extLst>
              <a:ext uri="{FF2B5EF4-FFF2-40B4-BE49-F238E27FC236}">
                <a16:creationId xmlns="" xmlns:a16="http://schemas.microsoft.com/office/drawing/2014/main" id="{38D63C0D-FB78-4426-9722-BB2B64F654AB}"/>
              </a:ext>
            </a:extLst>
          </p:cNvPr>
          <p:cNvSpPr/>
          <p:nvPr/>
        </p:nvSpPr>
        <p:spPr>
          <a:xfrm>
            <a:off x="4018084" y="5207978"/>
            <a:ext cx="298938" cy="257907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4" name="Hexágono 33">
            <a:extLst>
              <a:ext uri="{FF2B5EF4-FFF2-40B4-BE49-F238E27FC236}">
                <a16:creationId xmlns="" xmlns:a16="http://schemas.microsoft.com/office/drawing/2014/main" id="{8A4C4EBA-3CAE-4685-AE30-221598473800}"/>
              </a:ext>
            </a:extLst>
          </p:cNvPr>
          <p:cNvSpPr/>
          <p:nvPr/>
        </p:nvSpPr>
        <p:spPr>
          <a:xfrm>
            <a:off x="3886200" y="474785"/>
            <a:ext cx="298938" cy="257907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44" name="Diagrama de flujo: conector 43">
            <a:extLst>
              <a:ext uri="{FF2B5EF4-FFF2-40B4-BE49-F238E27FC236}">
                <a16:creationId xmlns="" xmlns:a16="http://schemas.microsoft.com/office/drawing/2014/main" id="{46D1CD72-D6EE-4AB8-AAF7-AF8518F480C4}"/>
              </a:ext>
            </a:extLst>
          </p:cNvPr>
          <p:cNvSpPr/>
          <p:nvPr/>
        </p:nvSpPr>
        <p:spPr>
          <a:xfrm>
            <a:off x="736818" y="4421869"/>
            <a:ext cx="2059370" cy="2088031"/>
          </a:xfrm>
          <a:prstGeom prst="flowChartConnector">
            <a:avLst/>
          </a:prstGeom>
          <a:solidFill>
            <a:srgbClr val="008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770709" y="2194560"/>
            <a:ext cx="10489474" cy="1802674"/>
          </a:xfrm>
          <a:prstGeom prst="rect">
            <a:avLst/>
          </a:prstGeom>
          <a:solidFill>
            <a:srgbClr val="008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600" noProof="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OBSERVACIONES E INCONSISTENCIAS </a:t>
            </a:r>
            <a:endParaRPr kumimoji="0" lang="es-MX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0" name="Hexágono 39">
            <a:extLst>
              <a:ext uri="{FF2B5EF4-FFF2-40B4-BE49-F238E27FC236}">
                <a16:creationId xmlns="" xmlns:a16="http://schemas.microsoft.com/office/drawing/2014/main" id="{43019DE5-1618-46E7-8364-1462D39806DB}"/>
              </a:ext>
            </a:extLst>
          </p:cNvPr>
          <p:cNvSpPr/>
          <p:nvPr/>
        </p:nvSpPr>
        <p:spPr>
          <a:xfrm>
            <a:off x="6294826" y="4683370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41" name="Hexágono 40">
            <a:extLst>
              <a:ext uri="{FF2B5EF4-FFF2-40B4-BE49-F238E27FC236}">
                <a16:creationId xmlns="" xmlns:a16="http://schemas.microsoft.com/office/drawing/2014/main" id="{43019DE5-1618-46E7-8364-1462D39806DB}"/>
              </a:ext>
            </a:extLst>
          </p:cNvPr>
          <p:cNvSpPr/>
          <p:nvPr/>
        </p:nvSpPr>
        <p:spPr>
          <a:xfrm>
            <a:off x="4735423" y="5503984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42" name="Picture 6" descr="Resultado de imagen para 3d man informes">
            <a:extLst>
              <a:ext uri="{FF2B5EF4-FFF2-40B4-BE49-F238E27FC236}">
                <a16:creationId xmlns="" xmlns:a16="http://schemas.microsoft.com/office/drawing/2014/main" id="{AC884FDD-492E-432C-B309-3FC1A5E4C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693" y="4549115"/>
            <a:ext cx="2575108" cy="206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n 42">
            <a:extLst>
              <a:ext uri="{FF2B5EF4-FFF2-40B4-BE49-F238E27FC236}">
                <a16:creationId xmlns="" xmlns:a16="http://schemas.microsoft.com/office/drawing/2014/main" id="{C4681F63-E88D-4BCF-8389-8E750F4AA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165" y="5164669"/>
            <a:ext cx="1658131" cy="881783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328055"/>
            <a:ext cx="975743" cy="404636"/>
          </a:xfrm>
          <a:prstGeom prst="rect">
            <a:avLst/>
          </a:prstGeom>
        </p:spPr>
      </p:pic>
      <p:pic>
        <p:nvPicPr>
          <p:cNvPr id="46" name="Picture 2" descr="Logo CONA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353" y="192170"/>
            <a:ext cx="1177770" cy="73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2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 7"/>
          <p:cNvSpPr/>
          <p:nvPr/>
        </p:nvSpPr>
        <p:spPr>
          <a:xfrm>
            <a:off x="465226" y="1753842"/>
            <a:ext cx="4722909" cy="4716000"/>
          </a:xfrm>
          <a:custGeom>
            <a:avLst/>
            <a:gdLst>
              <a:gd name="connsiteX0" fmla="*/ 2361190 w 4722909"/>
              <a:gd name="connsiteY0" fmla="*/ 0 h 4716000"/>
              <a:gd name="connsiteX1" fmla="*/ 4722909 w 4722909"/>
              <a:gd name="connsiteY1" fmla="*/ 2358000 h 4716000"/>
              <a:gd name="connsiteX2" fmla="*/ 2361190 w 4722909"/>
              <a:gd name="connsiteY2" fmla="*/ 4716000 h 4716000"/>
              <a:gd name="connsiteX3" fmla="*/ 11664 w 4722909"/>
              <a:gd name="connsiteY3" fmla="*/ 2599092 h 4716000"/>
              <a:gd name="connsiteX4" fmla="*/ 0 w 4722909"/>
              <a:gd name="connsiteY4" fmla="*/ 2368453 h 4716000"/>
              <a:gd name="connsiteX5" fmla="*/ 129501 w 4722909"/>
              <a:gd name="connsiteY5" fmla="*/ 2368453 h 4716000"/>
              <a:gd name="connsiteX6" fmla="*/ 140497 w 4722909"/>
              <a:gd name="connsiteY6" fmla="*/ 2585851 h 4716000"/>
              <a:gd name="connsiteX7" fmla="*/ 2361190 w 4722909"/>
              <a:gd name="connsiteY7" fmla="*/ 4586499 h 4716000"/>
              <a:gd name="connsiteX8" fmla="*/ 4593408 w 4722909"/>
              <a:gd name="connsiteY8" fmla="*/ 2358000 h 4716000"/>
              <a:gd name="connsiteX9" fmla="*/ 2361190 w 4722909"/>
              <a:gd name="connsiteY9" fmla="*/ 129501 h 4716000"/>
              <a:gd name="connsiteX10" fmla="*/ 1297182 w 4722909"/>
              <a:gd name="connsiteY10" fmla="*/ 398469 h 4716000"/>
              <a:gd name="connsiteX11" fmla="*/ 1138445 w 4722909"/>
              <a:gd name="connsiteY11" fmla="*/ 494744 h 4716000"/>
              <a:gd name="connsiteX12" fmla="*/ 1013948 w 4722909"/>
              <a:gd name="connsiteY12" fmla="*/ 422706 h 4716000"/>
              <a:gd name="connsiteX13" fmla="*/ 1040731 w 4722909"/>
              <a:gd name="connsiteY13" fmla="*/ 402709 h 4716000"/>
              <a:gd name="connsiteX14" fmla="*/ 2361190 w 4722909"/>
              <a:gd name="connsiteY14" fmla="*/ 0 h 4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22909" h="4716000">
                <a:moveTo>
                  <a:pt x="2361190" y="0"/>
                </a:moveTo>
                <a:cubicBezTo>
                  <a:pt x="3665531" y="0"/>
                  <a:pt x="4722909" y="1055713"/>
                  <a:pt x="4722909" y="2358000"/>
                </a:cubicBezTo>
                <a:cubicBezTo>
                  <a:pt x="4722909" y="3660287"/>
                  <a:pt x="3665531" y="4716000"/>
                  <a:pt x="2361190" y="4716000"/>
                </a:cubicBezTo>
                <a:cubicBezTo>
                  <a:pt x="1138370" y="4716000"/>
                  <a:pt x="132608" y="3788127"/>
                  <a:pt x="11664" y="2599092"/>
                </a:cubicBezTo>
                <a:lnTo>
                  <a:pt x="0" y="2368453"/>
                </a:lnTo>
                <a:lnTo>
                  <a:pt x="129501" y="2368453"/>
                </a:lnTo>
                <a:lnTo>
                  <a:pt x="140497" y="2585851"/>
                </a:lnTo>
                <a:cubicBezTo>
                  <a:pt x="254809" y="3709585"/>
                  <a:pt x="1205421" y="4586499"/>
                  <a:pt x="2361190" y="4586499"/>
                </a:cubicBezTo>
                <a:cubicBezTo>
                  <a:pt x="3594010" y="4586499"/>
                  <a:pt x="4593408" y="3588766"/>
                  <a:pt x="4593408" y="2358000"/>
                </a:cubicBezTo>
                <a:cubicBezTo>
                  <a:pt x="4593408" y="1127234"/>
                  <a:pt x="3594010" y="129501"/>
                  <a:pt x="2361190" y="129501"/>
                </a:cubicBezTo>
                <a:cubicBezTo>
                  <a:pt x="1975934" y="129501"/>
                  <a:pt x="1613473" y="226936"/>
                  <a:pt x="1297182" y="398469"/>
                </a:cubicBezTo>
                <a:lnTo>
                  <a:pt x="1138445" y="494744"/>
                </a:lnTo>
                <a:lnTo>
                  <a:pt x="1013948" y="422706"/>
                </a:lnTo>
                <a:lnTo>
                  <a:pt x="1040731" y="402709"/>
                </a:lnTo>
                <a:cubicBezTo>
                  <a:pt x="1417663" y="148460"/>
                  <a:pt x="1872062" y="0"/>
                  <a:pt x="2361190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34000">
                <a:schemeClr val="accent4">
                  <a:lumMod val="75000"/>
                </a:schemeClr>
              </a:gs>
              <a:gs pos="83000">
                <a:schemeClr val="accent5">
                  <a:lumMod val="75000"/>
                </a:schemeClr>
              </a:gs>
              <a:gs pos="100000">
                <a:srgbClr val="00B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5327049" y="1575272"/>
            <a:ext cx="6540927" cy="809469"/>
          </a:xfrm>
          <a:prstGeom prst="roundRect">
            <a:avLst/>
          </a:prstGeom>
          <a:solidFill>
            <a:srgbClr val="0C7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5327049" y="2519577"/>
            <a:ext cx="6540927" cy="809469"/>
          </a:xfrm>
          <a:prstGeom prst="roundRect">
            <a:avLst/>
          </a:prstGeom>
          <a:solidFill>
            <a:srgbClr val="0C7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5327049" y="3466735"/>
            <a:ext cx="6540927" cy="809469"/>
          </a:xfrm>
          <a:prstGeom prst="roundRect">
            <a:avLst/>
          </a:prstGeom>
          <a:solidFill>
            <a:srgbClr val="0C7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5327049" y="4413893"/>
            <a:ext cx="6540927" cy="1127483"/>
          </a:xfrm>
          <a:prstGeom prst="roundRect">
            <a:avLst/>
          </a:prstGeom>
          <a:solidFill>
            <a:srgbClr val="0C7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5327049" y="5669264"/>
            <a:ext cx="6540927" cy="809469"/>
          </a:xfrm>
          <a:prstGeom prst="roundRect">
            <a:avLst/>
          </a:prstGeom>
          <a:solidFill>
            <a:srgbClr val="0C7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491941" y="1635231"/>
            <a:ext cx="62508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600" dirty="0">
                <a:solidFill>
                  <a:prstClr val="white"/>
                </a:solidFill>
                <a:latin typeface="Tw Cen MT" panose="020B0602020104020603" pitchFamily="34" charset="0"/>
              </a:rPr>
              <a:t>La evidencia no está en el formato solicitado. </a:t>
            </a:r>
            <a:endParaRPr kumimoji="0" lang="es-MX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491941" y="2574421"/>
            <a:ext cx="6250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600" dirty="0">
                <a:solidFill>
                  <a:prstClr val="white"/>
                </a:solidFill>
                <a:latin typeface="Tw Cen MT" panose="020B0602020104020603" pitchFamily="34" charset="0"/>
              </a:rPr>
              <a:t>No se adjunta evidencia. </a:t>
            </a:r>
            <a:endParaRPr kumimoji="0" lang="es-MX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5491941" y="3501986"/>
            <a:ext cx="62508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100" dirty="0">
                <a:solidFill>
                  <a:prstClr val="white"/>
                </a:solidFill>
                <a:latin typeface="Tw Cen MT" panose="020B0602020104020603" pitchFamily="34" charset="0"/>
              </a:rPr>
              <a:t>El link de evidencia en los reactivos de TRANSPARENCIA no remite a la información requerida. </a:t>
            </a:r>
            <a:endParaRPr kumimoji="0" lang="es-MX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491941" y="4401496"/>
            <a:ext cx="63760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500" dirty="0">
                <a:solidFill>
                  <a:prstClr val="white"/>
                </a:solidFill>
                <a:latin typeface="Tw Cen MT" panose="020B0602020104020603" pitchFamily="34" charset="0"/>
              </a:rPr>
              <a:t>En los reactivos con opción a respuesta NO APLICA no se adjunta la EVIDENCIA solicitada para justificar dicho reactivo. </a:t>
            </a:r>
            <a:endParaRPr kumimoji="0" lang="es-MX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5491941" y="5609863"/>
            <a:ext cx="63760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500" dirty="0">
                <a:solidFill>
                  <a:prstClr val="white"/>
                </a:solidFill>
                <a:latin typeface="Tw Cen MT" panose="020B0602020104020603" pitchFamily="34" charset="0"/>
              </a:rPr>
              <a:t>Los documentos adjuntos no corresponden a lo solicitado del reactivo. </a:t>
            </a:r>
            <a:endParaRPr kumimoji="0" lang="es-MX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sp>
        <p:nvSpPr>
          <p:cNvPr id="17" name="Rectángulo redondeado 1">
            <a:extLst>
              <a:ext uri="{FF2B5EF4-FFF2-40B4-BE49-F238E27FC236}">
                <a16:creationId xmlns="" xmlns:a16="http://schemas.microsoft.com/office/drawing/2014/main" id="{1636A3C2-A4B0-40D8-9680-0A1C68658A24}"/>
              </a:ext>
            </a:extLst>
          </p:cNvPr>
          <p:cNvSpPr/>
          <p:nvPr/>
        </p:nvSpPr>
        <p:spPr>
          <a:xfrm>
            <a:off x="5327049" y="592862"/>
            <a:ext cx="6540927" cy="80946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082EBBE7-DE5C-486A-BB0A-6A04E745F8DF}"/>
              </a:ext>
            </a:extLst>
          </p:cNvPr>
          <p:cNvSpPr txBox="1"/>
          <p:nvPr/>
        </p:nvSpPr>
        <p:spPr>
          <a:xfrm>
            <a:off x="5491941" y="652821"/>
            <a:ext cx="6250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dirty="0">
                <a:solidFill>
                  <a:prstClr val="white"/>
                </a:solidFill>
                <a:latin typeface="Tw Cen MT" panose="020B0602020104020603" pitchFamily="34" charset="0"/>
              </a:rPr>
              <a:t>La información no corresponde al periodo. 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2EC9C4EE-ACAD-4CDD-85C0-74317103AF71}"/>
              </a:ext>
            </a:extLst>
          </p:cNvPr>
          <p:cNvSpPr txBox="1"/>
          <p:nvPr/>
        </p:nvSpPr>
        <p:spPr>
          <a:xfrm>
            <a:off x="186024" y="2623277"/>
            <a:ext cx="456573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OBSERVACIONES  </a:t>
            </a:r>
          </a:p>
          <a:p>
            <a:pPr algn="ctr"/>
            <a:r>
              <a:rPr lang="es-MX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RECURRENTES </a:t>
            </a:r>
          </a:p>
        </p:txBody>
      </p:sp>
      <p:pic>
        <p:nvPicPr>
          <p:cNvPr id="1028" name="Picture 4" descr="Acta de nacimiento en línea es documento oficial para trámites y ...">
            <a:extLst>
              <a:ext uri="{FF2B5EF4-FFF2-40B4-BE49-F238E27FC236}">
                <a16:creationId xmlns="" xmlns:a16="http://schemas.microsoft.com/office/drawing/2014/main" id="{945A0541-8A99-48DC-9B4E-3D082435F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04" y="3805289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ángulo redondeado 1">
            <a:extLst>
              <a:ext uri="{FF2B5EF4-FFF2-40B4-BE49-F238E27FC236}">
                <a16:creationId xmlns="" xmlns:a16="http://schemas.microsoft.com/office/drawing/2014/main" id="{6CFA8C35-141B-4F6D-BF49-424F55FBE7FA}"/>
              </a:ext>
            </a:extLst>
          </p:cNvPr>
          <p:cNvSpPr/>
          <p:nvPr/>
        </p:nvSpPr>
        <p:spPr>
          <a:xfrm>
            <a:off x="465226" y="259933"/>
            <a:ext cx="4722910" cy="110771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CEC91D53-7AC6-4CDC-AC6D-3AD532A1CD95}"/>
              </a:ext>
            </a:extLst>
          </p:cNvPr>
          <p:cNvSpPr txBox="1"/>
          <p:nvPr/>
        </p:nvSpPr>
        <p:spPr>
          <a:xfrm>
            <a:off x="169874" y="167322"/>
            <a:ext cx="4906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600" dirty="0">
                <a:solidFill>
                  <a:prstClr val="white"/>
                </a:solidFill>
                <a:latin typeface="Tw Cen MT" panose="020B0602020104020603" pitchFamily="34" charset="0"/>
              </a:rPr>
              <a:t>No se cuenta con un sistema contable.  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="" xmlns:a16="http://schemas.microsoft.com/office/drawing/2014/main" id="{D43DF81F-5CF0-4BE2-8FA5-FB4373A5A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999" y="4202561"/>
            <a:ext cx="1611823" cy="89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2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consistencias | Martín Teta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7" t="8592" r="23488"/>
          <a:stretch/>
        </p:blipFill>
        <p:spPr bwMode="auto">
          <a:xfrm>
            <a:off x="524435" y="2124848"/>
            <a:ext cx="3133165" cy="376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05394" y="59505"/>
            <a:ext cx="10698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MX" sz="4000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Principales </a:t>
            </a:r>
            <a:r>
              <a:rPr lang="es-MX" sz="4400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Inconsistencias</a:t>
            </a:r>
            <a:r>
              <a:rPr lang="es-MX" sz="4000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en el Proceso de Evaluación  </a:t>
            </a:r>
            <a:endParaRPr lang="es-MX" sz="3200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77888907"/>
              </p:ext>
            </p:extLst>
          </p:nvPr>
        </p:nvGraphicFramePr>
        <p:xfrm>
          <a:off x="2709090" y="1316037"/>
          <a:ext cx="1210419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43DF81F-5CF0-4BE2-8FA5-FB4373A5A9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49" y="3325980"/>
            <a:ext cx="2443551" cy="13640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97" y="920222"/>
            <a:ext cx="1741281" cy="722101"/>
          </a:xfrm>
          <a:prstGeom prst="rect">
            <a:avLst/>
          </a:prstGeom>
        </p:spPr>
      </p:pic>
      <p:pic>
        <p:nvPicPr>
          <p:cNvPr id="7" name="Picture 2" descr="Logo CONA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445" y="787935"/>
            <a:ext cx="1177770" cy="73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41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Hexágono 38">
            <a:extLst>
              <a:ext uri="{FF2B5EF4-FFF2-40B4-BE49-F238E27FC236}">
                <a16:creationId xmlns="" xmlns:a16="http://schemas.microsoft.com/office/drawing/2014/main" id="{43019DE5-1618-46E7-8364-1462D39806DB}"/>
              </a:ext>
            </a:extLst>
          </p:cNvPr>
          <p:cNvSpPr/>
          <p:nvPr/>
        </p:nvSpPr>
        <p:spPr>
          <a:xfrm>
            <a:off x="1708410" y="4226169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8" name="Hexágono 37">
            <a:extLst>
              <a:ext uri="{FF2B5EF4-FFF2-40B4-BE49-F238E27FC236}">
                <a16:creationId xmlns="" xmlns:a16="http://schemas.microsoft.com/office/drawing/2014/main" id="{43019DE5-1618-46E7-8364-1462D39806DB}"/>
              </a:ext>
            </a:extLst>
          </p:cNvPr>
          <p:cNvSpPr/>
          <p:nvPr/>
        </p:nvSpPr>
        <p:spPr>
          <a:xfrm>
            <a:off x="180829" y="3642622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" name="Hexágono 1">
            <a:extLst>
              <a:ext uri="{FF2B5EF4-FFF2-40B4-BE49-F238E27FC236}">
                <a16:creationId xmlns="" xmlns:a16="http://schemas.microsoft.com/office/drawing/2014/main" id="{CA389A56-CB9B-401D-8833-9BABB31D7382}"/>
              </a:ext>
            </a:extLst>
          </p:cNvPr>
          <p:cNvSpPr/>
          <p:nvPr/>
        </p:nvSpPr>
        <p:spPr>
          <a:xfrm>
            <a:off x="562708" y="1547446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" name="Hexágono 2">
            <a:extLst>
              <a:ext uri="{FF2B5EF4-FFF2-40B4-BE49-F238E27FC236}">
                <a16:creationId xmlns="" xmlns:a16="http://schemas.microsoft.com/office/drawing/2014/main" id="{C25C004B-92F3-4BD6-909E-1BC71F13B946}"/>
              </a:ext>
            </a:extLst>
          </p:cNvPr>
          <p:cNvSpPr/>
          <p:nvPr/>
        </p:nvSpPr>
        <p:spPr>
          <a:xfrm>
            <a:off x="1910862" y="732692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4" name="Hexágono 3">
            <a:extLst>
              <a:ext uri="{FF2B5EF4-FFF2-40B4-BE49-F238E27FC236}">
                <a16:creationId xmlns="" xmlns:a16="http://schemas.microsoft.com/office/drawing/2014/main" id="{3805CF3B-A585-4684-9928-84576DB0DAA4}"/>
              </a:ext>
            </a:extLst>
          </p:cNvPr>
          <p:cNvSpPr/>
          <p:nvPr/>
        </p:nvSpPr>
        <p:spPr>
          <a:xfrm>
            <a:off x="1910862" y="2224454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5" name="Hexágono 4">
            <a:extLst>
              <a:ext uri="{FF2B5EF4-FFF2-40B4-BE49-F238E27FC236}">
                <a16:creationId xmlns="" xmlns:a16="http://schemas.microsoft.com/office/drawing/2014/main" id="{AA823F4B-527F-44F9-A65E-29510880A1D7}"/>
              </a:ext>
            </a:extLst>
          </p:cNvPr>
          <p:cNvSpPr/>
          <p:nvPr/>
        </p:nvSpPr>
        <p:spPr>
          <a:xfrm>
            <a:off x="3293952" y="1547446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6" name="Hexágono 5">
            <a:extLst>
              <a:ext uri="{FF2B5EF4-FFF2-40B4-BE49-F238E27FC236}">
                <a16:creationId xmlns="" xmlns:a16="http://schemas.microsoft.com/office/drawing/2014/main" id="{BE0F6EF5-F253-44C4-8C1E-216E3A8B50D6}"/>
              </a:ext>
            </a:extLst>
          </p:cNvPr>
          <p:cNvSpPr/>
          <p:nvPr/>
        </p:nvSpPr>
        <p:spPr>
          <a:xfrm>
            <a:off x="3293952" y="3039208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7" name="Hexágono 6">
            <a:extLst>
              <a:ext uri="{FF2B5EF4-FFF2-40B4-BE49-F238E27FC236}">
                <a16:creationId xmlns="" xmlns:a16="http://schemas.microsoft.com/office/drawing/2014/main" id="{02AF1E10-C30C-45E3-A500-D00649AC2DB1}"/>
              </a:ext>
            </a:extLst>
          </p:cNvPr>
          <p:cNvSpPr/>
          <p:nvPr/>
        </p:nvSpPr>
        <p:spPr>
          <a:xfrm>
            <a:off x="4759336" y="732692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8" name="Hexágono 7">
            <a:extLst>
              <a:ext uri="{FF2B5EF4-FFF2-40B4-BE49-F238E27FC236}">
                <a16:creationId xmlns="" xmlns:a16="http://schemas.microsoft.com/office/drawing/2014/main" id="{CC060D93-FCF6-4B03-BDE3-9DF8C060B9B0}"/>
              </a:ext>
            </a:extLst>
          </p:cNvPr>
          <p:cNvSpPr/>
          <p:nvPr/>
        </p:nvSpPr>
        <p:spPr>
          <a:xfrm>
            <a:off x="4759336" y="2224454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9" name="Hexágono 8">
            <a:extLst>
              <a:ext uri="{FF2B5EF4-FFF2-40B4-BE49-F238E27FC236}">
                <a16:creationId xmlns="" xmlns:a16="http://schemas.microsoft.com/office/drawing/2014/main" id="{E1A1BF8A-E89F-457A-93B6-1D78F5055D69}"/>
              </a:ext>
            </a:extLst>
          </p:cNvPr>
          <p:cNvSpPr/>
          <p:nvPr/>
        </p:nvSpPr>
        <p:spPr>
          <a:xfrm>
            <a:off x="4759336" y="3716216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0" name="Hexágono 9">
            <a:extLst>
              <a:ext uri="{FF2B5EF4-FFF2-40B4-BE49-F238E27FC236}">
                <a16:creationId xmlns="" xmlns:a16="http://schemas.microsoft.com/office/drawing/2014/main" id="{6987467B-4610-434C-9C44-8A932699D1A1}"/>
              </a:ext>
            </a:extLst>
          </p:cNvPr>
          <p:cNvSpPr/>
          <p:nvPr/>
        </p:nvSpPr>
        <p:spPr>
          <a:xfrm>
            <a:off x="6142426" y="1547446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1" name="Hexágono 10">
            <a:extLst>
              <a:ext uri="{FF2B5EF4-FFF2-40B4-BE49-F238E27FC236}">
                <a16:creationId xmlns="" xmlns:a16="http://schemas.microsoft.com/office/drawing/2014/main" id="{F86426E8-498B-4EC0-ABDF-447E043FDA2F}"/>
              </a:ext>
            </a:extLst>
          </p:cNvPr>
          <p:cNvSpPr/>
          <p:nvPr/>
        </p:nvSpPr>
        <p:spPr>
          <a:xfrm>
            <a:off x="6142426" y="3039208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2" name="Hexágono 11">
            <a:extLst>
              <a:ext uri="{FF2B5EF4-FFF2-40B4-BE49-F238E27FC236}">
                <a16:creationId xmlns="" xmlns:a16="http://schemas.microsoft.com/office/drawing/2014/main" id="{43019DE5-1618-46E7-8364-1462D39806DB}"/>
              </a:ext>
            </a:extLst>
          </p:cNvPr>
          <p:cNvSpPr/>
          <p:nvPr/>
        </p:nvSpPr>
        <p:spPr>
          <a:xfrm>
            <a:off x="2995014" y="5710753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3" name="Hexágono 12">
            <a:extLst>
              <a:ext uri="{FF2B5EF4-FFF2-40B4-BE49-F238E27FC236}">
                <a16:creationId xmlns="" xmlns:a16="http://schemas.microsoft.com/office/drawing/2014/main" id="{A7AA32C1-C830-4A8C-8F33-51789129F96E}"/>
              </a:ext>
            </a:extLst>
          </p:cNvPr>
          <p:cNvSpPr/>
          <p:nvPr/>
        </p:nvSpPr>
        <p:spPr>
          <a:xfrm>
            <a:off x="7490580" y="732692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4" name="Hexágono 13">
            <a:extLst>
              <a:ext uri="{FF2B5EF4-FFF2-40B4-BE49-F238E27FC236}">
                <a16:creationId xmlns="" xmlns:a16="http://schemas.microsoft.com/office/drawing/2014/main" id="{6BAA0FB9-5153-43AC-A3D7-24AE61ED9CFA}"/>
              </a:ext>
            </a:extLst>
          </p:cNvPr>
          <p:cNvSpPr/>
          <p:nvPr/>
        </p:nvSpPr>
        <p:spPr>
          <a:xfrm>
            <a:off x="7490580" y="2224454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5" name="Hexágono 14">
            <a:extLst>
              <a:ext uri="{FF2B5EF4-FFF2-40B4-BE49-F238E27FC236}">
                <a16:creationId xmlns="" xmlns:a16="http://schemas.microsoft.com/office/drawing/2014/main" id="{0C4FEA07-E6BE-467F-A484-A118EEC4AFC2}"/>
              </a:ext>
            </a:extLst>
          </p:cNvPr>
          <p:cNvSpPr/>
          <p:nvPr/>
        </p:nvSpPr>
        <p:spPr>
          <a:xfrm>
            <a:off x="7490580" y="3716216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6" name="Hexágono 15">
            <a:extLst>
              <a:ext uri="{FF2B5EF4-FFF2-40B4-BE49-F238E27FC236}">
                <a16:creationId xmlns="" xmlns:a16="http://schemas.microsoft.com/office/drawing/2014/main" id="{C166D61A-12EA-41B9-832E-C67CDE200693}"/>
              </a:ext>
            </a:extLst>
          </p:cNvPr>
          <p:cNvSpPr/>
          <p:nvPr/>
        </p:nvSpPr>
        <p:spPr>
          <a:xfrm>
            <a:off x="8844129" y="1409700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7" name="Hexágono 16">
            <a:extLst>
              <a:ext uri="{FF2B5EF4-FFF2-40B4-BE49-F238E27FC236}">
                <a16:creationId xmlns="" xmlns:a16="http://schemas.microsoft.com/office/drawing/2014/main" id="{273896B9-EF0B-4DC8-9A37-2DD100981917}"/>
              </a:ext>
            </a:extLst>
          </p:cNvPr>
          <p:cNvSpPr/>
          <p:nvPr/>
        </p:nvSpPr>
        <p:spPr>
          <a:xfrm>
            <a:off x="8844129" y="2901462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8" name="Hexágono 17">
            <a:extLst>
              <a:ext uri="{FF2B5EF4-FFF2-40B4-BE49-F238E27FC236}">
                <a16:creationId xmlns="" xmlns:a16="http://schemas.microsoft.com/office/drawing/2014/main" id="{647284B6-A8D0-411B-8D5E-35825E5B2285}"/>
              </a:ext>
            </a:extLst>
          </p:cNvPr>
          <p:cNvSpPr/>
          <p:nvPr/>
        </p:nvSpPr>
        <p:spPr>
          <a:xfrm>
            <a:off x="8844129" y="4393224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9" name="Hexágono 18">
            <a:extLst>
              <a:ext uri="{FF2B5EF4-FFF2-40B4-BE49-F238E27FC236}">
                <a16:creationId xmlns="" xmlns:a16="http://schemas.microsoft.com/office/drawing/2014/main" id="{05374784-B719-4492-BD9C-5FFC8297FAF5}"/>
              </a:ext>
            </a:extLst>
          </p:cNvPr>
          <p:cNvSpPr/>
          <p:nvPr/>
        </p:nvSpPr>
        <p:spPr>
          <a:xfrm>
            <a:off x="10221824" y="2133600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0" name="Hexágono 19">
            <a:extLst>
              <a:ext uri="{FF2B5EF4-FFF2-40B4-BE49-F238E27FC236}">
                <a16:creationId xmlns="" xmlns:a16="http://schemas.microsoft.com/office/drawing/2014/main" id="{9BA4AFC9-D129-4815-AE11-E09BC9A4A0C1}"/>
              </a:ext>
            </a:extLst>
          </p:cNvPr>
          <p:cNvSpPr/>
          <p:nvPr/>
        </p:nvSpPr>
        <p:spPr>
          <a:xfrm>
            <a:off x="10221824" y="3625362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1" name="Hexágono 20">
            <a:extLst>
              <a:ext uri="{FF2B5EF4-FFF2-40B4-BE49-F238E27FC236}">
                <a16:creationId xmlns="" xmlns:a16="http://schemas.microsoft.com/office/drawing/2014/main" id="{7944B57E-931B-499C-B1E2-28738E5AFE0C}"/>
              </a:ext>
            </a:extLst>
          </p:cNvPr>
          <p:cNvSpPr/>
          <p:nvPr/>
        </p:nvSpPr>
        <p:spPr>
          <a:xfrm>
            <a:off x="2696076" y="6224952"/>
            <a:ext cx="298938" cy="257907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2" name="Hexágono 21">
            <a:extLst>
              <a:ext uri="{FF2B5EF4-FFF2-40B4-BE49-F238E27FC236}">
                <a16:creationId xmlns="" xmlns:a16="http://schemas.microsoft.com/office/drawing/2014/main" id="{82A4E4B1-5D76-448A-A35F-FF4EF7C28DC9}"/>
              </a:ext>
            </a:extLst>
          </p:cNvPr>
          <p:cNvSpPr/>
          <p:nvPr/>
        </p:nvSpPr>
        <p:spPr>
          <a:xfrm>
            <a:off x="8674377" y="4768363"/>
            <a:ext cx="298938" cy="257907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3" name="Hexágono 22">
            <a:extLst>
              <a:ext uri="{FF2B5EF4-FFF2-40B4-BE49-F238E27FC236}">
                <a16:creationId xmlns="" xmlns:a16="http://schemas.microsoft.com/office/drawing/2014/main" id="{BE668D43-1B3E-4794-9F8B-CE84F63D79FF}"/>
              </a:ext>
            </a:extLst>
          </p:cNvPr>
          <p:cNvSpPr/>
          <p:nvPr/>
        </p:nvSpPr>
        <p:spPr>
          <a:xfrm>
            <a:off x="1548613" y="5079024"/>
            <a:ext cx="298938" cy="257907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4" name="Hexágono 23">
            <a:extLst>
              <a:ext uri="{FF2B5EF4-FFF2-40B4-BE49-F238E27FC236}">
                <a16:creationId xmlns="" xmlns:a16="http://schemas.microsoft.com/office/drawing/2014/main" id="{196FFDE7-C347-449A-A939-A98DF2878E18}"/>
              </a:ext>
            </a:extLst>
          </p:cNvPr>
          <p:cNvSpPr/>
          <p:nvPr/>
        </p:nvSpPr>
        <p:spPr>
          <a:xfrm>
            <a:off x="562708" y="6072554"/>
            <a:ext cx="298938" cy="257907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5" name="Hexágono 24">
            <a:extLst>
              <a:ext uri="{FF2B5EF4-FFF2-40B4-BE49-F238E27FC236}">
                <a16:creationId xmlns="" xmlns:a16="http://schemas.microsoft.com/office/drawing/2014/main" id="{C3F97495-C713-448F-8729-578D3B11E466}"/>
              </a:ext>
            </a:extLst>
          </p:cNvPr>
          <p:cNvSpPr/>
          <p:nvPr/>
        </p:nvSpPr>
        <p:spPr>
          <a:xfrm>
            <a:off x="5797062" y="5111264"/>
            <a:ext cx="298938" cy="257907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6" name="Hexágono 25">
            <a:extLst>
              <a:ext uri="{FF2B5EF4-FFF2-40B4-BE49-F238E27FC236}">
                <a16:creationId xmlns="" xmlns:a16="http://schemas.microsoft.com/office/drawing/2014/main" id="{733245E5-4D70-4171-9E82-041F065B48C3}"/>
              </a:ext>
            </a:extLst>
          </p:cNvPr>
          <p:cNvSpPr/>
          <p:nvPr/>
        </p:nvSpPr>
        <p:spPr>
          <a:xfrm>
            <a:off x="2995014" y="3434862"/>
            <a:ext cx="298938" cy="257907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7" name="Hexágono 26">
            <a:extLst>
              <a:ext uri="{FF2B5EF4-FFF2-40B4-BE49-F238E27FC236}">
                <a16:creationId xmlns="" xmlns:a16="http://schemas.microsoft.com/office/drawing/2014/main" id="{E73E04A6-F6A8-45E0-90C9-C1E381A99B25}"/>
              </a:ext>
            </a:extLst>
          </p:cNvPr>
          <p:cNvSpPr/>
          <p:nvPr/>
        </p:nvSpPr>
        <p:spPr>
          <a:xfrm>
            <a:off x="9377880" y="2643555"/>
            <a:ext cx="298938" cy="257907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8" name="Hexágono 27">
            <a:extLst>
              <a:ext uri="{FF2B5EF4-FFF2-40B4-BE49-F238E27FC236}">
                <a16:creationId xmlns="" xmlns:a16="http://schemas.microsoft.com/office/drawing/2014/main" id="{E4636911-2C4E-468A-B6D9-66098D173B00}"/>
              </a:ext>
            </a:extLst>
          </p:cNvPr>
          <p:cNvSpPr/>
          <p:nvPr/>
        </p:nvSpPr>
        <p:spPr>
          <a:xfrm>
            <a:off x="11218984" y="345830"/>
            <a:ext cx="298938" cy="257907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9" name="Hexágono 28">
            <a:extLst>
              <a:ext uri="{FF2B5EF4-FFF2-40B4-BE49-F238E27FC236}">
                <a16:creationId xmlns="" xmlns:a16="http://schemas.microsoft.com/office/drawing/2014/main" id="{8F8BA51D-E592-4465-89BD-5FA415EDF193}"/>
              </a:ext>
            </a:extLst>
          </p:cNvPr>
          <p:cNvSpPr/>
          <p:nvPr/>
        </p:nvSpPr>
        <p:spPr>
          <a:xfrm>
            <a:off x="6892586" y="474784"/>
            <a:ext cx="298938" cy="257907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0" name="Hexágono 29">
            <a:extLst>
              <a:ext uri="{FF2B5EF4-FFF2-40B4-BE49-F238E27FC236}">
                <a16:creationId xmlns="" xmlns:a16="http://schemas.microsoft.com/office/drawing/2014/main" id="{0DB1AD32-73A1-4A2F-B04D-14B899A9CEC8}"/>
              </a:ext>
            </a:extLst>
          </p:cNvPr>
          <p:cNvSpPr/>
          <p:nvPr/>
        </p:nvSpPr>
        <p:spPr>
          <a:xfrm>
            <a:off x="4477866" y="2841382"/>
            <a:ext cx="298938" cy="257907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1" name="Hexágono 30">
            <a:extLst>
              <a:ext uri="{FF2B5EF4-FFF2-40B4-BE49-F238E27FC236}">
                <a16:creationId xmlns="" xmlns:a16="http://schemas.microsoft.com/office/drawing/2014/main" id="{9BCDF0A2-D1BB-401C-A461-1EB6796189DC}"/>
              </a:ext>
            </a:extLst>
          </p:cNvPr>
          <p:cNvSpPr/>
          <p:nvPr/>
        </p:nvSpPr>
        <p:spPr>
          <a:xfrm>
            <a:off x="1928330" y="1798029"/>
            <a:ext cx="298938" cy="257907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2" name="Hexágono 31">
            <a:extLst>
              <a:ext uri="{FF2B5EF4-FFF2-40B4-BE49-F238E27FC236}">
                <a16:creationId xmlns="" xmlns:a16="http://schemas.microsoft.com/office/drawing/2014/main" id="{38D63C0D-FB78-4426-9722-BB2B64F654AB}"/>
              </a:ext>
            </a:extLst>
          </p:cNvPr>
          <p:cNvSpPr/>
          <p:nvPr/>
        </p:nvSpPr>
        <p:spPr>
          <a:xfrm>
            <a:off x="4018084" y="5207978"/>
            <a:ext cx="298938" cy="257907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4" name="Hexágono 33">
            <a:extLst>
              <a:ext uri="{FF2B5EF4-FFF2-40B4-BE49-F238E27FC236}">
                <a16:creationId xmlns="" xmlns:a16="http://schemas.microsoft.com/office/drawing/2014/main" id="{8A4C4EBA-3CAE-4685-AE30-221598473800}"/>
              </a:ext>
            </a:extLst>
          </p:cNvPr>
          <p:cNvSpPr/>
          <p:nvPr/>
        </p:nvSpPr>
        <p:spPr>
          <a:xfrm>
            <a:off x="3886200" y="474785"/>
            <a:ext cx="298938" cy="257907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44" name="Diagrama de flujo: conector 43">
            <a:extLst>
              <a:ext uri="{FF2B5EF4-FFF2-40B4-BE49-F238E27FC236}">
                <a16:creationId xmlns="" xmlns:a16="http://schemas.microsoft.com/office/drawing/2014/main" id="{46D1CD72-D6EE-4AB8-AAF7-AF8518F480C4}"/>
              </a:ext>
            </a:extLst>
          </p:cNvPr>
          <p:cNvSpPr/>
          <p:nvPr/>
        </p:nvSpPr>
        <p:spPr>
          <a:xfrm>
            <a:off x="376138" y="4420624"/>
            <a:ext cx="2347752" cy="1879508"/>
          </a:xfrm>
          <a:prstGeom prst="flowChartConnector">
            <a:avLst/>
          </a:prstGeom>
          <a:solidFill>
            <a:srgbClr val="008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770709" y="2194560"/>
            <a:ext cx="10489474" cy="1802674"/>
          </a:xfrm>
          <a:prstGeom prst="rect">
            <a:avLst/>
          </a:prstGeom>
          <a:solidFill>
            <a:srgbClr val="008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66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ANTECEDENTES </a:t>
            </a:r>
            <a:endParaRPr kumimoji="0" lang="es-MX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Hexágono 39">
            <a:extLst>
              <a:ext uri="{FF2B5EF4-FFF2-40B4-BE49-F238E27FC236}">
                <a16:creationId xmlns="" xmlns:a16="http://schemas.microsoft.com/office/drawing/2014/main" id="{43019DE5-1618-46E7-8364-1462D39806DB}"/>
              </a:ext>
            </a:extLst>
          </p:cNvPr>
          <p:cNvSpPr/>
          <p:nvPr/>
        </p:nvSpPr>
        <p:spPr>
          <a:xfrm>
            <a:off x="6294826" y="4683370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41" name="Hexágono 40">
            <a:extLst>
              <a:ext uri="{FF2B5EF4-FFF2-40B4-BE49-F238E27FC236}">
                <a16:creationId xmlns="" xmlns:a16="http://schemas.microsoft.com/office/drawing/2014/main" id="{43019DE5-1618-46E7-8364-1462D39806DB}"/>
              </a:ext>
            </a:extLst>
          </p:cNvPr>
          <p:cNvSpPr/>
          <p:nvPr/>
        </p:nvSpPr>
        <p:spPr>
          <a:xfrm>
            <a:off x="4735423" y="5503984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42" name="Picture 6" descr="Resultado de imagen para 3d man informes">
            <a:extLst>
              <a:ext uri="{FF2B5EF4-FFF2-40B4-BE49-F238E27FC236}">
                <a16:creationId xmlns="" xmlns:a16="http://schemas.microsoft.com/office/drawing/2014/main" id="{AC884FDD-492E-432C-B309-3FC1A5E4C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693" y="4549115"/>
            <a:ext cx="2575108" cy="206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n 42">
            <a:extLst>
              <a:ext uri="{FF2B5EF4-FFF2-40B4-BE49-F238E27FC236}">
                <a16:creationId xmlns="" xmlns:a16="http://schemas.microsoft.com/office/drawing/2014/main" id="{C4681F63-E88D-4BCF-8389-8E750F4AA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165" y="5164669"/>
            <a:ext cx="1658131" cy="881783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0" y="308187"/>
            <a:ext cx="1817636" cy="753765"/>
          </a:xfrm>
          <a:prstGeom prst="rect">
            <a:avLst/>
          </a:prstGeom>
        </p:spPr>
      </p:pic>
      <p:pic>
        <p:nvPicPr>
          <p:cNvPr id="46" name="Picture 2" descr="Logo CONA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764" y="192170"/>
            <a:ext cx="1632884" cy="102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12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ágono 1">
            <a:extLst>
              <a:ext uri="{FF2B5EF4-FFF2-40B4-BE49-F238E27FC236}">
                <a16:creationId xmlns="" xmlns:a16="http://schemas.microsoft.com/office/drawing/2014/main" id="{CA389A56-CB9B-401D-8833-9BABB31D7382}"/>
              </a:ext>
            </a:extLst>
          </p:cNvPr>
          <p:cNvSpPr/>
          <p:nvPr/>
        </p:nvSpPr>
        <p:spPr>
          <a:xfrm>
            <a:off x="562708" y="1547446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Hexágono 2">
            <a:extLst>
              <a:ext uri="{FF2B5EF4-FFF2-40B4-BE49-F238E27FC236}">
                <a16:creationId xmlns="" xmlns:a16="http://schemas.microsoft.com/office/drawing/2014/main" id="{C25C004B-92F3-4BD6-909E-1BC71F13B946}"/>
              </a:ext>
            </a:extLst>
          </p:cNvPr>
          <p:cNvSpPr/>
          <p:nvPr/>
        </p:nvSpPr>
        <p:spPr>
          <a:xfrm>
            <a:off x="1910862" y="732692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Hexágono 3">
            <a:extLst>
              <a:ext uri="{FF2B5EF4-FFF2-40B4-BE49-F238E27FC236}">
                <a16:creationId xmlns="" xmlns:a16="http://schemas.microsoft.com/office/drawing/2014/main" id="{3805CF3B-A585-4684-9928-84576DB0DAA4}"/>
              </a:ext>
            </a:extLst>
          </p:cNvPr>
          <p:cNvSpPr/>
          <p:nvPr/>
        </p:nvSpPr>
        <p:spPr>
          <a:xfrm>
            <a:off x="1910862" y="2224454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Hexágono 4">
            <a:extLst>
              <a:ext uri="{FF2B5EF4-FFF2-40B4-BE49-F238E27FC236}">
                <a16:creationId xmlns="" xmlns:a16="http://schemas.microsoft.com/office/drawing/2014/main" id="{AA823F4B-527F-44F9-A65E-29510880A1D7}"/>
              </a:ext>
            </a:extLst>
          </p:cNvPr>
          <p:cNvSpPr/>
          <p:nvPr/>
        </p:nvSpPr>
        <p:spPr>
          <a:xfrm>
            <a:off x="3293952" y="1547446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Hexágono 5">
            <a:extLst>
              <a:ext uri="{FF2B5EF4-FFF2-40B4-BE49-F238E27FC236}">
                <a16:creationId xmlns="" xmlns:a16="http://schemas.microsoft.com/office/drawing/2014/main" id="{BE0F6EF5-F253-44C4-8C1E-216E3A8B50D6}"/>
              </a:ext>
            </a:extLst>
          </p:cNvPr>
          <p:cNvSpPr/>
          <p:nvPr/>
        </p:nvSpPr>
        <p:spPr>
          <a:xfrm>
            <a:off x="3293952" y="3039208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Hexágono 6">
            <a:extLst>
              <a:ext uri="{FF2B5EF4-FFF2-40B4-BE49-F238E27FC236}">
                <a16:creationId xmlns="" xmlns:a16="http://schemas.microsoft.com/office/drawing/2014/main" id="{02AF1E10-C30C-45E3-A500-D00649AC2DB1}"/>
              </a:ext>
            </a:extLst>
          </p:cNvPr>
          <p:cNvSpPr/>
          <p:nvPr/>
        </p:nvSpPr>
        <p:spPr>
          <a:xfrm>
            <a:off x="4759336" y="732692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Hexágono 7">
            <a:extLst>
              <a:ext uri="{FF2B5EF4-FFF2-40B4-BE49-F238E27FC236}">
                <a16:creationId xmlns="" xmlns:a16="http://schemas.microsoft.com/office/drawing/2014/main" id="{CC060D93-FCF6-4B03-BDE3-9DF8C060B9B0}"/>
              </a:ext>
            </a:extLst>
          </p:cNvPr>
          <p:cNvSpPr/>
          <p:nvPr/>
        </p:nvSpPr>
        <p:spPr>
          <a:xfrm>
            <a:off x="4759336" y="2224454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Hexágono 8">
            <a:extLst>
              <a:ext uri="{FF2B5EF4-FFF2-40B4-BE49-F238E27FC236}">
                <a16:creationId xmlns="" xmlns:a16="http://schemas.microsoft.com/office/drawing/2014/main" id="{E1A1BF8A-E89F-457A-93B6-1D78F5055D69}"/>
              </a:ext>
            </a:extLst>
          </p:cNvPr>
          <p:cNvSpPr/>
          <p:nvPr/>
        </p:nvSpPr>
        <p:spPr>
          <a:xfrm>
            <a:off x="4759336" y="3716216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Hexágono 9">
            <a:extLst>
              <a:ext uri="{FF2B5EF4-FFF2-40B4-BE49-F238E27FC236}">
                <a16:creationId xmlns="" xmlns:a16="http://schemas.microsoft.com/office/drawing/2014/main" id="{6987467B-4610-434C-9C44-8A932699D1A1}"/>
              </a:ext>
            </a:extLst>
          </p:cNvPr>
          <p:cNvSpPr/>
          <p:nvPr/>
        </p:nvSpPr>
        <p:spPr>
          <a:xfrm>
            <a:off x="6142426" y="1547446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Hexágono 10">
            <a:extLst>
              <a:ext uri="{FF2B5EF4-FFF2-40B4-BE49-F238E27FC236}">
                <a16:creationId xmlns="" xmlns:a16="http://schemas.microsoft.com/office/drawing/2014/main" id="{F86426E8-498B-4EC0-ABDF-447E043FDA2F}"/>
              </a:ext>
            </a:extLst>
          </p:cNvPr>
          <p:cNvSpPr/>
          <p:nvPr/>
        </p:nvSpPr>
        <p:spPr>
          <a:xfrm>
            <a:off x="6142426" y="3039208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Hexágono 11">
            <a:extLst>
              <a:ext uri="{FF2B5EF4-FFF2-40B4-BE49-F238E27FC236}">
                <a16:creationId xmlns="" xmlns:a16="http://schemas.microsoft.com/office/drawing/2014/main" id="{43019DE5-1618-46E7-8364-1462D39806DB}"/>
              </a:ext>
            </a:extLst>
          </p:cNvPr>
          <p:cNvSpPr/>
          <p:nvPr/>
        </p:nvSpPr>
        <p:spPr>
          <a:xfrm>
            <a:off x="6142426" y="4530970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Hexágono 12">
            <a:extLst>
              <a:ext uri="{FF2B5EF4-FFF2-40B4-BE49-F238E27FC236}">
                <a16:creationId xmlns="" xmlns:a16="http://schemas.microsoft.com/office/drawing/2014/main" id="{A7AA32C1-C830-4A8C-8F33-51789129F96E}"/>
              </a:ext>
            </a:extLst>
          </p:cNvPr>
          <p:cNvSpPr/>
          <p:nvPr/>
        </p:nvSpPr>
        <p:spPr>
          <a:xfrm>
            <a:off x="7490580" y="732692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Hexágono 13">
            <a:extLst>
              <a:ext uri="{FF2B5EF4-FFF2-40B4-BE49-F238E27FC236}">
                <a16:creationId xmlns="" xmlns:a16="http://schemas.microsoft.com/office/drawing/2014/main" id="{6BAA0FB9-5153-43AC-A3D7-24AE61ED9CFA}"/>
              </a:ext>
            </a:extLst>
          </p:cNvPr>
          <p:cNvSpPr/>
          <p:nvPr/>
        </p:nvSpPr>
        <p:spPr>
          <a:xfrm>
            <a:off x="7490580" y="2224454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Hexágono 14">
            <a:extLst>
              <a:ext uri="{FF2B5EF4-FFF2-40B4-BE49-F238E27FC236}">
                <a16:creationId xmlns="" xmlns:a16="http://schemas.microsoft.com/office/drawing/2014/main" id="{0C4FEA07-E6BE-467F-A484-A118EEC4AFC2}"/>
              </a:ext>
            </a:extLst>
          </p:cNvPr>
          <p:cNvSpPr/>
          <p:nvPr/>
        </p:nvSpPr>
        <p:spPr>
          <a:xfrm>
            <a:off x="7490580" y="3716216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Hexágono 15">
            <a:extLst>
              <a:ext uri="{FF2B5EF4-FFF2-40B4-BE49-F238E27FC236}">
                <a16:creationId xmlns="" xmlns:a16="http://schemas.microsoft.com/office/drawing/2014/main" id="{C166D61A-12EA-41B9-832E-C67CDE200693}"/>
              </a:ext>
            </a:extLst>
          </p:cNvPr>
          <p:cNvSpPr/>
          <p:nvPr/>
        </p:nvSpPr>
        <p:spPr>
          <a:xfrm>
            <a:off x="8844129" y="1409700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7" name="Hexágono 16">
            <a:extLst>
              <a:ext uri="{FF2B5EF4-FFF2-40B4-BE49-F238E27FC236}">
                <a16:creationId xmlns="" xmlns:a16="http://schemas.microsoft.com/office/drawing/2014/main" id="{273896B9-EF0B-4DC8-9A37-2DD100981917}"/>
              </a:ext>
            </a:extLst>
          </p:cNvPr>
          <p:cNvSpPr/>
          <p:nvPr/>
        </p:nvSpPr>
        <p:spPr>
          <a:xfrm>
            <a:off x="8844129" y="2901462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8" name="Hexágono 17">
            <a:extLst>
              <a:ext uri="{FF2B5EF4-FFF2-40B4-BE49-F238E27FC236}">
                <a16:creationId xmlns="" xmlns:a16="http://schemas.microsoft.com/office/drawing/2014/main" id="{647284B6-A8D0-411B-8D5E-35825E5B2285}"/>
              </a:ext>
            </a:extLst>
          </p:cNvPr>
          <p:cNvSpPr/>
          <p:nvPr/>
        </p:nvSpPr>
        <p:spPr>
          <a:xfrm>
            <a:off x="8844129" y="4393224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9" name="Hexágono 18">
            <a:extLst>
              <a:ext uri="{FF2B5EF4-FFF2-40B4-BE49-F238E27FC236}">
                <a16:creationId xmlns="" xmlns:a16="http://schemas.microsoft.com/office/drawing/2014/main" id="{05374784-B719-4492-BD9C-5FFC8297FAF5}"/>
              </a:ext>
            </a:extLst>
          </p:cNvPr>
          <p:cNvSpPr/>
          <p:nvPr/>
        </p:nvSpPr>
        <p:spPr>
          <a:xfrm>
            <a:off x="10221824" y="2133600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0" name="Hexágono 19">
            <a:extLst>
              <a:ext uri="{FF2B5EF4-FFF2-40B4-BE49-F238E27FC236}">
                <a16:creationId xmlns="" xmlns:a16="http://schemas.microsoft.com/office/drawing/2014/main" id="{9BA4AFC9-D129-4815-AE11-E09BC9A4A0C1}"/>
              </a:ext>
            </a:extLst>
          </p:cNvPr>
          <p:cNvSpPr/>
          <p:nvPr/>
        </p:nvSpPr>
        <p:spPr>
          <a:xfrm>
            <a:off x="10221824" y="3625362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1" name="Hexágono 20">
            <a:extLst>
              <a:ext uri="{FF2B5EF4-FFF2-40B4-BE49-F238E27FC236}">
                <a16:creationId xmlns="" xmlns:a16="http://schemas.microsoft.com/office/drawing/2014/main" id="{7944B57E-931B-499C-B1E2-28738E5AFE0C}"/>
              </a:ext>
            </a:extLst>
          </p:cNvPr>
          <p:cNvSpPr/>
          <p:nvPr/>
        </p:nvSpPr>
        <p:spPr>
          <a:xfrm>
            <a:off x="2696076" y="6224952"/>
            <a:ext cx="298938" cy="257907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2" name="Hexágono 21">
            <a:extLst>
              <a:ext uri="{FF2B5EF4-FFF2-40B4-BE49-F238E27FC236}">
                <a16:creationId xmlns="" xmlns:a16="http://schemas.microsoft.com/office/drawing/2014/main" id="{82A4E4B1-5D76-448A-A35F-FF4EF7C28DC9}"/>
              </a:ext>
            </a:extLst>
          </p:cNvPr>
          <p:cNvSpPr/>
          <p:nvPr/>
        </p:nvSpPr>
        <p:spPr>
          <a:xfrm>
            <a:off x="8674377" y="4768363"/>
            <a:ext cx="298938" cy="257907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3" name="Hexágono 22">
            <a:extLst>
              <a:ext uri="{FF2B5EF4-FFF2-40B4-BE49-F238E27FC236}">
                <a16:creationId xmlns="" xmlns:a16="http://schemas.microsoft.com/office/drawing/2014/main" id="{BE668D43-1B3E-4794-9F8B-CE84F63D79FF}"/>
              </a:ext>
            </a:extLst>
          </p:cNvPr>
          <p:cNvSpPr/>
          <p:nvPr/>
        </p:nvSpPr>
        <p:spPr>
          <a:xfrm>
            <a:off x="1548613" y="5079024"/>
            <a:ext cx="298938" cy="257907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4" name="Hexágono 23">
            <a:extLst>
              <a:ext uri="{FF2B5EF4-FFF2-40B4-BE49-F238E27FC236}">
                <a16:creationId xmlns="" xmlns:a16="http://schemas.microsoft.com/office/drawing/2014/main" id="{196FFDE7-C347-449A-A939-A98DF2878E18}"/>
              </a:ext>
            </a:extLst>
          </p:cNvPr>
          <p:cNvSpPr/>
          <p:nvPr/>
        </p:nvSpPr>
        <p:spPr>
          <a:xfrm>
            <a:off x="562708" y="6072554"/>
            <a:ext cx="298938" cy="257907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5" name="Hexágono 24">
            <a:extLst>
              <a:ext uri="{FF2B5EF4-FFF2-40B4-BE49-F238E27FC236}">
                <a16:creationId xmlns="" xmlns:a16="http://schemas.microsoft.com/office/drawing/2014/main" id="{C3F97495-C713-448F-8729-578D3B11E466}"/>
              </a:ext>
            </a:extLst>
          </p:cNvPr>
          <p:cNvSpPr/>
          <p:nvPr/>
        </p:nvSpPr>
        <p:spPr>
          <a:xfrm>
            <a:off x="5797062" y="5111264"/>
            <a:ext cx="298938" cy="257907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6" name="Hexágono 25">
            <a:extLst>
              <a:ext uri="{FF2B5EF4-FFF2-40B4-BE49-F238E27FC236}">
                <a16:creationId xmlns="" xmlns:a16="http://schemas.microsoft.com/office/drawing/2014/main" id="{733245E5-4D70-4171-9E82-041F065B48C3}"/>
              </a:ext>
            </a:extLst>
          </p:cNvPr>
          <p:cNvSpPr/>
          <p:nvPr/>
        </p:nvSpPr>
        <p:spPr>
          <a:xfrm>
            <a:off x="2995014" y="3434862"/>
            <a:ext cx="298938" cy="257907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7" name="Hexágono 26">
            <a:extLst>
              <a:ext uri="{FF2B5EF4-FFF2-40B4-BE49-F238E27FC236}">
                <a16:creationId xmlns="" xmlns:a16="http://schemas.microsoft.com/office/drawing/2014/main" id="{E73E04A6-F6A8-45E0-90C9-C1E381A99B25}"/>
              </a:ext>
            </a:extLst>
          </p:cNvPr>
          <p:cNvSpPr/>
          <p:nvPr/>
        </p:nvSpPr>
        <p:spPr>
          <a:xfrm>
            <a:off x="9377880" y="2643555"/>
            <a:ext cx="298938" cy="257907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8" name="Hexágono 27">
            <a:extLst>
              <a:ext uri="{FF2B5EF4-FFF2-40B4-BE49-F238E27FC236}">
                <a16:creationId xmlns="" xmlns:a16="http://schemas.microsoft.com/office/drawing/2014/main" id="{E4636911-2C4E-468A-B6D9-66098D173B00}"/>
              </a:ext>
            </a:extLst>
          </p:cNvPr>
          <p:cNvSpPr/>
          <p:nvPr/>
        </p:nvSpPr>
        <p:spPr>
          <a:xfrm>
            <a:off x="11218984" y="345830"/>
            <a:ext cx="298938" cy="257907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9" name="Hexágono 28">
            <a:extLst>
              <a:ext uri="{FF2B5EF4-FFF2-40B4-BE49-F238E27FC236}">
                <a16:creationId xmlns="" xmlns:a16="http://schemas.microsoft.com/office/drawing/2014/main" id="{8F8BA51D-E592-4465-89BD-5FA415EDF193}"/>
              </a:ext>
            </a:extLst>
          </p:cNvPr>
          <p:cNvSpPr/>
          <p:nvPr/>
        </p:nvSpPr>
        <p:spPr>
          <a:xfrm>
            <a:off x="6892586" y="474784"/>
            <a:ext cx="298938" cy="257907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0" name="Hexágono 29">
            <a:extLst>
              <a:ext uri="{FF2B5EF4-FFF2-40B4-BE49-F238E27FC236}">
                <a16:creationId xmlns="" xmlns:a16="http://schemas.microsoft.com/office/drawing/2014/main" id="{0DB1AD32-73A1-4A2F-B04D-14B899A9CEC8}"/>
              </a:ext>
            </a:extLst>
          </p:cNvPr>
          <p:cNvSpPr/>
          <p:nvPr/>
        </p:nvSpPr>
        <p:spPr>
          <a:xfrm>
            <a:off x="4477866" y="2841382"/>
            <a:ext cx="298938" cy="257907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1" name="Hexágono 30">
            <a:extLst>
              <a:ext uri="{FF2B5EF4-FFF2-40B4-BE49-F238E27FC236}">
                <a16:creationId xmlns="" xmlns:a16="http://schemas.microsoft.com/office/drawing/2014/main" id="{9BCDF0A2-D1BB-401C-A461-1EB6796189DC}"/>
              </a:ext>
            </a:extLst>
          </p:cNvPr>
          <p:cNvSpPr/>
          <p:nvPr/>
        </p:nvSpPr>
        <p:spPr>
          <a:xfrm>
            <a:off x="327845" y="1255444"/>
            <a:ext cx="298938" cy="257907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2" name="Hexágono 31">
            <a:extLst>
              <a:ext uri="{FF2B5EF4-FFF2-40B4-BE49-F238E27FC236}">
                <a16:creationId xmlns="" xmlns:a16="http://schemas.microsoft.com/office/drawing/2014/main" id="{38D63C0D-FB78-4426-9722-BB2B64F654AB}"/>
              </a:ext>
            </a:extLst>
          </p:cNvPr>
          <p:cNvSpPr/>
          <p:nvPr/>
        </p:nvSpPr>
        <p:spPr>
          <a:xfrm>
            <a:off x="4018084" y="5207978"/>
            <a:ext cx="298938" cy="257907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4" name="Hexágono 33">
            <a:extLst>
              <a:ext uri="{FF2B5EF4-FFF2-40B4-BE49-F238E27FC236}">
                <a16:creationId xmlns="" xmlns:a16="http://schemas.microsoft.com/office/drawing/2014/main" id="{8A4C4EBA-3CAE-4685-AE30-221598473800}"/>
              </a:ext>
            </a:extLst>
          </p:cNvPr>
          <p:cNvSpPr/>
          <p:nvPr/>
        </p:nvSpPr>
        <p:spPr>
          <a:xfrm>
            <a:off x="3886200" y="474785"/>
            <a:ext cx="298938" cy="257907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37" name="Tabla 36">
            <a:extLst>
              <a:ext uri="{FF2B5EF4-FFF2-40B4-BE49-F238E27FC236}">
                <a16:creationId xmlns="" xmlns:a16="http://schemas.microsoft.com/office/drawing/2014/main" id="{4834EF62-84E4-4276-8F0B-FECDB65667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397098"/>
              </p:ext>
            </p:extLst>
          </p:nvPr>
        </p:nvGraphicFramePr>
        <p:xfrm>
          <a:off x="359930" y="2916460"/>
          <a:ext cx="11394298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9974">
                  <a:extLst>
                    <a:ext uri="{9D8B030D-6E8A-4147-A177-3AD203B41FA5}">
                      <a16:colId xmlns="" xmlns:a16="http://schemas.microsoft.com/office/drawing/2014/main" val="1403501024"/>
                    </a:ext>
                  </a:extLst>
                </a:gridCol>
                <a:gridCol w="7191336">
                  <a:extLst>
                    <a:ext uri="{9D8B030D-6E8A-4147-A177-3AD203B41FA5}">
                      <a16:colId xmlns="" xmlns:a16="http://schemas.microsoft.com/office/drawing/2014/main" val="604320761"/>
                    </a:ext>
                  </a:extLst>
                </a:gridCol>
                <a:gridCol w="3012988">
                  <a:extLst>
                    <a:ext uri="{9D8B030D-6E8A-4147-A177-3AD203B41FA5}">
                      <a16:colId xmlns="" xmlns:a16="http://schemas.microsoft.com/office/drawing/2014/main" val="354615603"/>
                    </a:ext>
                  </a:extLst>
                </a:gridCol>
              </a:tblGrid>
              <a:tr h="308480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r>
                        <a:rPr lang="es-MX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</a:p>
                  </a:txBody>
                  <a:tcPr>
                    <a:solidFill>
                      <a:srgbClr val="0080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INSTITUCIONES</a:t>
                      </a:r>
                      <a:r>
                        <a:rPr lang="es-MX" sz="1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00803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54670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Elaboración de </a:t>
                      </a:r>
                      <a:r>
                        <a:rPr lang="es-MX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Guías de Cumplimiento.</a:t>
                      </a:r>
                      <a:endParaRPr lang="es-MX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CONAC, SFP, CPCEF, ASOFIS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1947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Aplicación de las Guías de Cumplimiento.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CONAC, ASF-ASOFIS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5539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Promoción de la difusión del Portal de Cuentas Públicas.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CONAC, ASF-ASOFIS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101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rgbClr val="00803B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aseline="0" dirty="0">
                          <a:solidFill>
                            <a:srgbClr val="00803B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Sistema de Evaluaciones de la Armonización Contable “SEvAC”. </a:t>
                      </a:r>
                      <a:endParaRPr lang="es-MX" sz="2800" dirty="0">
                        <a:solidFill>
                          <a:srgbClr val="00803B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dirty="0">
                          <a:solidFill>
                            <a:srgbClr val="00803B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CONAC,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dirty="0">
                          <a:solidFill>
                            <a:srgbClr val="00803B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ASF-ASOFIS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1750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Mejoras tecnológicas al Sistema de Evaluaciones de la Armonización Contable “SEvAC”.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CONAC, ASF-ASOFIS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2159325"/>
                  </a:ext>
                </a:extLst>
              </a:tr>
            </a:tbl>
          </a:graphicData>
        </a:graphic>
      </p:graphicFrame>
      <p:sp>
        <p:nvSpPr>
          <p:cNvPr id="39" name="CuadroTexto 38">
            <a:extLst>
              <a:ext uri="{FF2B5EF4-FFF2-40B4-BE49-F238E27FC236}">
                <a16:creationId xmlns="" xmlns:a16="http://schemas.microsoft.com/office/drawing/2014/main" id="{5D3288E5-2B42-4391-ADE3-AF3E10A7DD37}"/>
              </a:ext>
            </a:extLst>
          </p:cNvPr>
          <p:cNvSpPr txBox="1"/>
          <p:nvPr/>
        </p:nvSpPr>
        <p:spPr>
          <a:xfrm>
            <a:off x="223345" y="298552"/>
            <a:ext cx="112945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Convenios de colaboración para dar cumplimiento a lo dispuesto en la LGCG  </a:t>
            </a:r>
          </a:p>
        </p:txBody>
      </p:sp>
      <p:pic>
        <p:nvPicPr>
          <p:cNvPr id="2050" name="Picture 2" descr="Resultado de imagen para 3d man">
            <a:extLst>
              <a:ext uri="{FF2B5EF4-FFF2-40B4-BE49-F238E27FC236}">
                <a16:creationId xmlns="" xmlns:a16="http://schemas.microsoft.com/office/drawing/2014/main" id="{5138B2B5-8DD7-49C7-9C17-0948FAFB2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75" b="95000" l="9390" r="89202">
                        <a14:foregroundMark x1="82160" y1="95000" x2="82160" y2="95000"/>
                        <a14:foregroundMark x1="82160" y1="95000" x2="82160" y2="95000"/>
                        <a14:foregroundMark x1="76056" y1="6875" x2="76056" y2="6875"/>
                        <a14:foregroundMark x1="76056" y1="6875" x2="76056" y2="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121" y="1003515"/>
            <a:ext cx="2280164" cy="17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Imagen 47">
            <a:extLst>
              <a:ext uri="{FF2B5EF4-FFF2-40B4-BE49-F238E27FC236}">
                <a16:creationId xmlns="" xmlns:a16="http://schemas.microsoft.com/office/drawing/2014/main" id="{B5D154BE-0188-47C0-AC3E-9E174585B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571" y="1676240"/>
            <a:ext cx="1203747" cy="801039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="" xmlns:a16="http://schemas.microsoft.com/office/drawing/2014/main" id="{67FF5E87-AF26-45A1-AB4D-8DB6E09BCB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791" y="1798223"/>
            <a:ext cx="1654692" cy="605639"/>
          </a:xfrm>
          <a:prstGeom prst="rect">
            <a:avLst/>
          </a:prstGeom>
        </p:spPr>
      </p:pic>
      <p:pic>
        <p:nvPicPr>
          <p:cNvPr id="50" name="Picture 2" descr="Resultado de imagen para asofis">
            <a:extLst>
              <a:ext uri="{FF2B5EF4-FFF2-40B4-BE49-F238E27FC236}">
                <a16:creationId xmlns="" xmlns:a16="http://schemas.microsoft.com/office/drawing/2014/main" id="{1BB0F367-ABF4-48F6-B93F-0A2FAAF64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926" y="1719185"/>
            <a:ext cx="1688405" cy="41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328055"/>
            <a:ext cx="975743" cy="404636"/>
          </a:xfrm>
          <a:prstGeom prst="rect">
            <a:avLst/>
          </a:prstGeom>
        </p:spPr>
      </p:pic>
      <p:pic>
        <p:nvPicPr>
          <p:cNvPr id="41" name="Picture 2" descr="Logo CONA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353" y="192170"/>
            <a:ext cx="1177770" cy="73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81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8933" y="603480"/>
            <a:ext cx="11665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ENTIDADES FEDERATIVAS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718458" y="2722546"/>
            <a:ext cx="2782387" cy="1248563"/>
          </a:xfrm>
          <a:prstGeom prst="roundRect">
            <a:avLst/>
          </a:prstGeom>
          <a:solidFill>
            <a:srgbClr val="A03E3C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600" dirty="0" smtClean="0">
                <a:latin typeface="Century Gothic" panose="020B0502020202020204" pitchFamily="34" charset="0"/>
              </a:rPr>
              <a:t>Registros Contables </a:t>
            </a:r>
            <a:endParaRPr lang="es-MX" sz="2600" dirty="0">
              <a:latin typeface="Century Gothic" panose="020B0502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4724401" y="2722547"/>
            <a:ext cx="2782387" cy="1248563"/>
          </a:xfrm>
          <a:prstGeom prst="roundRect">
            <a:avLst/>
          </a:prstGeom>
          <a:solidFill>
            <a:srgbClr val="05BC58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600" dirty="0" smtClean="0">
                <a:latin typeface="Century Gothic" panose="020B0502020202020204" pitchFamily="34" charset="0"/>
              </a:rPr>
              <a:t>Registros Presupuestarios </a:t>
            </a:r>
            <a:endParaRPr lang="es-MX" sz="2600" dirty="0">
              <a:latin typeface="Century Gothic" panose="020B050202020202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8730344" y="2722548"/>
            <a:ext cx="2782387" cy="1248563"/>
          </a:xfrm>
          <a:prstGeom prst="roundRect">
            <a:avLst/>
          </a:prstGeom>
          <a:solidFill>
            <a:srgbClr val="F2750F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600" dirty="0" smtClean="0">
                <a:latin typeface="Century Gothic" panose="020B0502020202020204" pitchFamily="34" charset="0"/>
              </a:rPr>
              <a:t>Registros Administrativos </a:t>
            </a:r>
            <a:endParaRPr lang="es-MX" sz="2600" dirty="0">
              <a:latin typeface="Century Gothic" panose="020B05020202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2177144" y="4763593"/>
            <a:ext cx="2782387" cy="1248563"/>
          </a:xfrm>
          <a:prstGeom prst="roundRect">
            <a:avLst/>
          </a:prstGeom>
          <a:solidFill>
            <a:srgbClr val="CD0505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500" dirty="0" smtClean="0">
                <a:latin typeface="Century Gothic" panose="020B0502020202020204" pitchFamily="34" charset="0"/>
              </a:rPr>
              <a:t>Cuenta Pública </a:t>
            </a:r>
            <a:endParaRPr lang="es-MX" sz="2500" dirty="0">
              <a:latin typeface="Century Gothic" panose="020B05020202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7245532" y="4763592"/>
            <a:ext cx="2782387" cy="1248563"/>
          </a:xfrm>
          <a:prstGeom prst="roundRect">
            <a:avLst/>
          </a:prstGeom>
          <a:solidFill>
            <a:srgbClr val="388FA7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600" dirty="0" smtClean="0">
                <a:latin typeface="Century Gothic" panose="020B0502020202020204" pitchFamily="34" charset="0"/>
              </a:rPr>
              <a:t>Transparencia</a:t>
            </a:r>
            <a:r>
              <a:rPr lang="es-MX" sz="2600" dirty="0" smtClean="0">
                <a:latin typeface="Helvetica" pitchFamily="2" charset="0"/>
              </a:rPr>
              <a:t> </a:t>
            </a:r>
            <a:endParaRPr lang="es-MX" sz="2600" dirty="0">
              <a:latin typeface="Helvetica" pitchFamily="2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7288" y="309170"/>
            <a:ext cx="1966777" cy="90256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367927" y="1249811"/>
            <a:ext cx="9799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GUÍA DE REVISIÓN PARA EL CUMPLIMIENTO DE LA LGCG Y LOS DOCUMENTOS EMITIDOS POR EL CONAC 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6" y="254007"/>
            <a:ext cx="1916742" cy="79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3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genially.blob.core.windows.net/genially/genially/layouts/278f7f0c-7df8-47be-91d1-0f3cdd3fa577.png?v=32019">
            <a:extLst>
              <a:ext uri="{FF2B5EF4-FFF2-40B4-BE49-F238E27FC236}">
                <a16:creationId xmlns="" xmlns:a16="http://schemas.microsoft.com/office/drawing/2014/main" id="{12EA7A66-C017-4C75-B3B2-8076B7876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028" y="2010852"/>
            <a:ext cx="3685903" cy="288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Marcador de posición de imagen 5">
            <a:extLst>
              <a:ext uri="{FF2B5EF4-FFF2-40B4-BE49-F238E27FC236}">
                <a16:creationId xmlns="" xmlns:a16="http://schemas.microsoft.com/office/drawing/2014/main" id="{063B1725-D412-48DE-927E-8F376CC80D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781" b="9781"/>
          <a:stretch>
            <a:fillRect/>
          </a:stretch>
        </p:blipFill>
        <p:spPr>
          <a:xfrm>
            <a:off x="5072961" y="2350402"/>
            <a:ext cx="1973053" cy="158725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C1D02792-C15A-4EF7-93C6-551F772764DF}"/>
              </a:ext>
            </a:extLst>
          </p:cNvPr>
          <p:cNvSpPr/>
          <p:nvPr/>
        </p:nvSpPr>
        <p:spPr>
          <a:xfrm>
            <a:off x="326732" y="422544"/>
            <a:ext cx="11541294" cy="6077500"/>
          </a:xfrm>
          <a:prstGeom prst="rect">
            <a:avLst/>
          </a:prstGeom>
          <a:gradFill>
            <a:gsLst>
              <a:gs pos="38000">
                <a:schemeClr val="bg1">
                  <a:lumMod val="50000"/>
                  <a:alpha val="0"/>
                </a:schemeClr>
              </a:gs>
              <a:gs pos="96000">
                <a:srgbClr val="00AFAB"/>
              </a:gs>
              <a:gs pos="100000">
                <a:srgbClr val="009796"/>
              </a:gs>
              <a:gs pos="100000">
                <a:srgbClr val="00AFA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" name="Círculo: vacío 9">
            <a:extLst>
              <a:ext uri="{FF2B5EF4-FFF2-40B4-BE49-F238E27FC236}">
                <a16:creationId xmlns="" xmlns:a16="http://schemas.microsoft.com/office/drawing/2014/main" id="{E8C3E398-4EBB-4081-88D7-AB34C03807FE}"/>
              </a:ext>
            </a:extLst>
          </p:cNvPr>
          <p:cNvSpPr/>
          <p:nvPr/>
        </p:nvSpPr>
        <p:spPr>
          <a:xfrm>
            <a:off x="2535924" y="320164"/>
            <a:ext cx="7047125" cy="6217672"/>
          </a:xfrm>
          <a:prstGeom prst="donut">
            <a:avLst>
              <a:gd name="adj" fmla="val 263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0245F635-968A-49FE-92C9-816DC3D52993}"/>
              </a:ext>
            </a:extLst>
          </p:cNvPr>
          <p:cNvCxnSpPr/>
          <p:nvPr/>
        </p:nvCxnSpPr>
        <p:spPr>
          <a:xfrm>
            <a:off x="2875128" y="2110154"/>
            <a:ext cx="1477108" cy="72683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="" xmlns:a16="http://schemas.microsoft.com/office/drawing/2014/main" id="{A5AC6F84-EE70-419C-8BC6-0E2033020871}"/>
              </a:ext>
            </a:extLst>
          </p:cNvPr>
          <p:cNvCxnSpPr>
            <a:cxnSpLocks/>
          </p:cNvCxnSpPr>
          <p:nvPr/>
        </p:nvCxnSpPr>
        <p:spPr>
          <a:xfrm>
            <a:off x="5649686" y="320164"/>
            <a:ext cx="130628" cy="167192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="" xmlns:a16="http://schemas.microsoft.com/office/drawing/2014/main" id="{6ABF0391-B692-4831-9116-6B4AF1567911}"/>
              </a:ext>
            </a:extLst>
          </p:cNvPr>
          <p:cNvCxnSpPr>
            <a:cxnSpLocks/>
          </p:cNvCxnSpPr>
          <p:nvPr/>
        </p:nvCxnSpPr>
        <p:spPr>
          <a:xfrm flipV="1">
            <a:off x="2875128" y="4207258"/>
            <a:ext cx="1794843" cy="381548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="" xmlns:a16="http://schemas.microsoft.com/office/drawing/2014/main" id="{5B7144B4-B77D-4341-8F73-C85463436207}"/>
              </a:ext>
            </a:extLst>
          </p:cNvPr>
          <p:cNvCxnSpPr>
            <a:cxnSpLocks/>
          </p:cNvCxnSpPr>
          <p:nvPr/>
        </p:nvCxnSpPr>
        <p:spPr>
          <a:xfrm flipH="1">
            <a:off x="5747658" y="4865915"/>
            <a:ext cx="32656" cy="167192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="" xmlns:a16="http://schemas.microsoft.com/office/drawing/2014/main" id="{29DF8266-E8F5-4512-87B9-6C31270B48E6}"/>
              </a:ext>
            </a:extLst>
          </p:cNvPr>
          <p:cNvCxnSpPr>
            <a:cxnSpLocks/>
          </p:cNvCxnSpPr>
          <p:nvPr/>
        </p:nvCxnSpPr>
        <p:spPr>
          <a:xfrm>
            <a:off x="7626793" y="4190471"/>
            <a:ext cx="1344127" cy="1029989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="" xmlns:a16="http://schemas.microsoft.com/office/drawing/2014/main" id="{4444F59E-4A3C-4843-9E65-E39916957010}"/>
              </a:ext>
            </a:extLst>
          </p:cNvPr>
          <p:cNvCxnSpPr>
            <a:cxnSpLocks/>
          </p:cNvCxnSpPr>
          <p:nvPr/>
        </p:nvCxnSpPr>
        <p:spPr>
          <a:xfrm flipV="1">
            <a:off x="7438023" y="1570161"/>
            <a:ext cx="1453937" cy="82885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25436678-2021-4D73-9855-577E0B6DB9E6}"/>
              </a:ext>
            </a:extLst>
          </p:cNvPr>
          <p:cNvSpPr txBox="1"/>
          <p:nvPr/>
        </p:nvSpPr>
        <p:spPr>
          <a:xfrm>
            <a:off x="3575635" y="900551"/>
            <a:ext cx="2306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PROPÓSITO: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="" xmlns:a16="http://schemas.microsoft.com/office/drawing/2014/main" id="{055526ED-AC75-4781-85AD-EBA010EA0389}"/>
              </a:ext>
            </a:extLst>
          </p:cNvPr>
          <p:cNvSpPr txBox="1"/>
          <p:nvPr/>
        </p:nvSpPr>
        <p:spPr>
          <a:xfrm>
            <a:off x="3280741" y="1358894"/>
            <a:ext cx="2545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Determinar el grado de avance </a:t>
            </a:r>
          </a:p>
        </p:txBody>
      </p:sp>
      <p:pic>
        <p:nvPicPr>
          <p:cNvPr id="42" name="Gráfico 41" descr="Gráfico de barras">
            <a:extLst>
              <a:ext uri="{FF2B5EF4-FFF2-40B4-BE49-F238E27FC236}">
                <a16:creationId xmlns="" xmlns:a16="http://schemas.microsoft.com/office/drawing/2014/main" id="{419C61FB-A733-446F-9F64-17776C1C08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73584" y="1914096"/>
            <a:ext cx="731244" cy="731244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="" xmlns:a16="http://schemas.microsoft.com/office/drawing/2014/main" id="{DA09E4F1-A69D-4CAB-B08E-3621351E648C}"/>
              </a:ext>
            </a:extLst>
          </p:cNvPr>
          <p:cNvSpPr txBox="1"/>
          <p:nvPr/>
        </p:nvSpPr>
        <p:spPr>
          <a:xfrm>
            <a:off x="6213806" y="628991"/>
            <a:ext cx="2677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Se realiza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manera </a:t>
            </a: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TRIMESTRAL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Gráfico 44" descr="Calendario mensual">
            <a:extLst>
              <a:ext uri="{FF2B5EF4-FFF2-40B4-BE49-F238E27FC236}">
                <a16:creationId xmlns="" xmlns:a16="http://schemas.microsoft.com/office/drawing/2014/main" id="{124270A6-81A6-4B7D-AEAF-63D6C79BB4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55446" y="884259"/>
            <a:ext cx="757069" cy="757069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="" xmlns:a16="http://schemas.microsoft.com/office/drawing/2014/main" id="{7897390F-0E75-4E15-8CF3-9B1F0FDDDC4D}"/>
              </a:ext>
            </a:extLst>
          </p:cNvPr>
          <p:cNvSpPr txBox="1"/>
          <p:nvPr/>
        </p:nvSpPr>
        <p:spPr>
          <a:xfrm>
            <a:off x="7931956" y="2803777"/>
            <a:ext cx="1926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a través de la cual se recopila la información. 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="" xmlns:a16="http://schemas.microsoft.com/office/drawing/2014/main" id="{B1B89496-5CC7-4A0A-876D-8E9E0CBB26F5}"/>
              </a:ext>
            </a:extLst>
          </p:cNvPr>
          <p:cNvSpPr txBox="1"/>
          <p:nvPr/>
        </p:nvSpPr>
        <p:spPr>
          <a:xfrm>
            <a:off x="5775033" y="4765809"/>
            <a:ext cx="2306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CACEF´S  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="" xmlns:a16="http://schemas.microsoft.com/office/drawing/2014/main" id="{5FF4957E-0CFD-45AB-A490-41AE176E4C6B}"/>
              </a:ext>
            </a:extLst>
          </p:cNvPr>
          <p:cNvSpPr txBox="1"/>
          <p:nvPr/>
        </p:nvSpPr>
        <p:spPr>
          <a:xfrm>
            <a:off x="5814495" y="5135624"/>
            <a:ext cx="24753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Realizan las acciones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para lograr que los </a:t>
            </a:r>
            <a:r>
              <a:rPr kumimoji="0" lang="es-MX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entes</a:t>
            </a:r>
            <a:r>
              <a:rPr kumimoji="0" lang="es-MX" sz="17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kumimoji="0" lang="es-MX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públicos participen.</a:t>
            </a:r>
            <a:r>
              <a:rPr kumimoji="0" lang="es-MX" sz="17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kumimoji="0" lang="es-MX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="" xmlns:a16="http://schemas.microsoft.com/office/drawing/2014/main" id="{CC6E66D5-4744-4921-BC79-C487D5A2295E}"/>
              </a:ext>
            </a:extLst>
          </p:cNvPr>
          <p:cNvSpPr txBox="1"/>
          <p:nvPr/>
        </p:nvSpPr>
        <p:spPr>
          <a:xfrm>
            <a:off x="3973080" y="4626888"/>
            <a:ext cx="20828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Realiza la evaluación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de </a:t>
            </a: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la</a:t>
            </a:r>
            <a:r>
              <a:rPr kumimoji="0" lang="es-MX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información </a:t>
            </a: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cargada. 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="" xmlns:a16="http://schemas.microsoft.com/office/drawing/2014/main" id="{789F371B-5D2B-46CB-8B55-E75E773B4B0D}"/>
              </a:ext>
            </a:extLst>
          </p:cNvPr>
          <p:cNvSpPr txBox="1"/>
          <p:nvPr/>
        </p:nvSpPr>
        <p:spPr>
          <a:xfrm>
            <a:off x="3914789" y="4262200"/>
            <a:ext cx="99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sz="2400" dirty="0"/>
              <a:t>EFSL :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="" xmlns:a16="http://schemas.microsoft.com/office/drawing/2014/main" id="{7349FB8A-74D5-46FF-9927-1B8945EF4F33}"/>
              </a:ext>
            </a:extLst>
          </p:cNvPr>
          <p:cNvSpPr txBox="1"/>
          <p:nvPr/>
        </p:nvSpPr>
        <p:spPr>
          <a:xfrm>
            <a:off x="7785614" y="2106856"/>
            <a:ext cx="2365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HERRAMIENTA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TECNOLÓGICA </a:t>
            </a:r>
          </a:p>
        </p:txBody>
      </p:sp>
      <p:pic>
        <p:nvPicPr>
          <p:cNvPr id="53" name="Gráfico 52" descr="Internet">
            <a:extLst>
              <a:ext uri="{FF2B5EF4-FFF2-40B4-BE49-F238E27FC236}">
                <a16:creationId xmlns="" xmlns:a16="http://schemas.microsoft.com/office/drawing/2014/main" id="{2192C685-CF53-43BF-A28E-194416EFC9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71568" y="3973739"/>
            <a:ext cx="914400" cy="914400"/>
          </a:xfrm>
          <a:prstGeom prst="rect">
            <a:avLst/>
          </a:prstGeom>
        </p:spPr>
      </p:pic>
      <p:pic>
        <p:nvPicPr>
          <p:cNvPr id="55" name="Gráfico 54" descr="Marca de verificación">
            <a:extLst>
              <a:ext uri="{FF2B5EF4-FFF2-40B4-BE49-F238E27FC236}">
                <a16:creationId xmlns="" xmlns:a16="http://schemas.microsoft.com/office/drawing/2014/main" id="{ECF041D5-59B1-44A2-8A75-A9222C81E2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45616" y="5848992"/>
            <a:ext cx="781026" cy="781026"/>
          </a:xfrm>
          <a:prstGeom prst="rect">
            <a:avLst/>
          </a:prstGeom>
        </p:spPr>
      </p:pic>
      <p:sp>
        <p:nvSpPr>
          <p:cNvPr id="56" name="CuadroTexto 55">
            <a:extLst>
              <a:ext uri="{FF2B5EF4-FFF2-40B4-BE49-F238E27FC236}">
                <a16:creationId xmlns="" xmlns:a16="http://schemas.microsoft.com/office/drawing/2014/main" id="{A4EE1B09-B13A-4C75-B817-59123457D069}"/>
              </a:ext>
            </a:extLst>
          </p:cNvPr>
          <p:cNvSpPr txBox="1"/>
          <p:nvPr/>
        </p:nvSpPr>
        <p:spPr>
          <a:xfrm>
            <a:off x="8565587" y="5470357"/>
            <a:ext cx="3703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Consejos de Armonización Contable de las Entidades </a:t>
            </a: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Federativas 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(CACEF´S)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="" xmlns:a16="http://schemas.microsoft.com/office/drawing/2014/main" id="{FAAA01A8-3C5C-4D57-B53C-31BC16EBDEB8}"/>
              </a:ext>
            </a:extLst>
          </p:cNvPr>
          <p:cNvSpPr txBox="1"/>
          <p:nvPr/>
        </p:nvSpPr>
        <p:spPr>
          <a:xfrm>
            <a:off x="421614" y="5554639"/>
            <a:ext cx="3343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Entidad de Fiscalización Superior Local (</a:t>
            </a:r>
            <a:r>
              <a:rPr kumimoji="0" lang="es-MX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EFSL)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Elipse 3">
            <a:extLst>
              <a:ext uri="{FF2B5EF4-FFF2-40B4-BE49-F238E27FC236}">
                <a16:creationId xmlns="" xmlns:a16="http://schemas.microsoft.com/office/drawing/2014/main" id="{D651C464-210D-417F-A6EC-9F5DC2B14AB3}"/>
              </a:ext>
            </a:extLst>
          </p:cNvPr>
          <p:cNvSpPr/>
          <p:nvPr/>
        </p:nvSpPr>
        <p:spPr>
          <a:xfrm>
            <a:off x="326732" y="259117"/>
            <a:ext cx="2816789" cy="1794015"/>
          </a:xfrm>
          <a:prstGeom prst="ellipse">
            <a:avLst/>
          </a:prstGeom>
          <a:solidFill>
            <a:srgbClr val="4CB19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07F2B956-11DC-488C-A1B2-7282D41E4339}"/>
              </a:ext>
            </a:extLst>
          </p:cNvPr>
          <p:cNvSpPr txBox="1"/>
          <p:nvPr/>
        </p:nvSpPr>
        <p:spPr>
          <a:xfrm>
            <a:off x="396849" y="601968"/>
            <a:ext cx="264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Facilita la FISCALIZACIÓN </a:t>
            </a:r>
          </a:p>
        </p:txBody>
      </p:sp>
      <p:sp>
        <p:nvSpPr>
          <p:cNvPr id="18" name="Flecha: hacia arriba 17">
            <a:extLst>
              <a:ext uri="{FF2B5EF4-FFF2-40B4-BE49-F238E27FC236}">
                <a16:creationId xmlns="" xmlns:a16="http://schemas.microsoft.com/office/drawing/2014/main" id="{D542C1DA-90EE-485A-8C24-E306E6955E50}"/>
              </a:ext>
            </a:extLst>
          </p:cNvPr>
          <p:cNvSpPr/>
          <p:nvPr/>
        </p:nvSpPr>
        <p:spPr>
          <a:xfrm rot="3233023">
            <a:off x="2368417" y="1581769"/>
            <a:ext cx="921044" cy="1384712"/>
          </a:xfrm>
          <a:prstGeom prst="upArrow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" name="Diagrama de flujo: conector 34">
            <a:extLst>
              <a:ext uri="{FF2B5EF4-FFF2-40B4-BE49-F238E27FC236}">
                <a16:creationId xmlns="" xmlns:a16="http://schemas.microsoft.com/office/drawing/2014/main" id="{128E674A-7660-48AB-B4F4-33486B047A49}"/>
              </a:ext>
            </a:extLst>
          </p:cNvPr>
          <p:cNvSpPr/>
          <p:nvPr/>
        </p:nvSpPr>
        <p:spPr>
          <a:xfrm>
            <a:off x="291154" y="2429626"/>
            <a:ext cx="3282520" cy="2888826"/>
          </a:xfrm>
          <a:prstGeom prst="flowChartConnector">
            <a:avLst/>
          </a:prstGeom>
          <a:solidFill>
            <a:srgbClr val="4CB19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Nace del CONVENIO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Consejo Nacional de Armonización Contable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ASOFIS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858794" y="2078048"/>
            <a:ext cx="2033080" cy="25058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D.O.F 30-12-2015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Creación de Consejos Estatales de Armonización Contable  </a:t>
            </a:r>
          </a:p>
        </p:txBody>
      </p:sp>
      <p:sp>
        <p:nvSpPr>
          <p:cNvPr id="6" name="Flecha abajo 5"/>
          <p:cNvSpPr/>
          <p:nvPr/>
        </p:nvSpPr>
        <p:spPr>
          <a:xfrm rot="10800000">
            <a:off x="10667472" y="4596661"/>
            <a:ext cx="504740" cy="804431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4" name="Picture 2" descr="Resultado de imagen para asofis">
            <a:extLst>
              <a:ext uri="{FF2B5EF4-FFF2-40B4-BE49-F238E27FC236}">
                <a16:creationId xmlns="" xmlns:a16="http://schemas.microsoft.com/office/drawing/2014/main" id="{65FE59AE-55B5-4EDA-8842-B5D12581E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26923" y1="46053" x2="26923" y2="46053"/>
                        <a14:foregroundMark x1="42628" y1="56579" x2="42628" y2="56579"/>
                        <a14:foregroundMark x1="41026" y1="56579" x2="41026" y2="56579"/>
                        <a14:foregroundMark x1="38462" y1="63158" x2="38462" y2="63158"/>
                        <a14:foregroundMark x1="50000" y1="42105" x2="50000" y2="42105"/>
                        <a14:foregroundMark x1="50000" y1="63158" x2="50000" y2="63158"/>
                        <a14:foregroundMark x1="63462" y1="50000" x2="63462" y2="50000"/>
                        <a14:foregroundMark x1="56731" y1="50000" x2="56731" y2="50000"/>
                        <a14:foregroundMark x1="69231" y1="52632" x2="69231" y2="52632"/>
                        <a14:foregroundMark x1="76923" y1="52632" x2="76923" y2="52632"/>
                        <a14:foregroundMark x1="71795" y1="39474" x2="71795" y2="39474"/>
                        <a14:foregroundMark x1="81731" y1="52632" x2="81731" y2="52632"/>
                        <a14:foregroundMark x1="59295" y1="39474" x2="59295" y2="39474"/>
                        <a14:foregroundMark x1="37500" y1="59211" x2="37500" y2="59211"/>
                        <a14:foregroundMark x1="38462" y1="59211" x2="38462" y2="59211"/>
                        <a14:foregroundMark x1="51923" y1="63158" x2="51923" y2="63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785" y="739524"/>
            <a:ext cx="2357046" cy="57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n 35">
            <a:extLst>
              <a:ext uri="{FF2B5EF4-FFF2-40B4-BE49-F238E27FC236}">
                <a16:creationId xmlns="" xmlns:a16="http://schemas.microsoft.com/office/drawing/2014/main" id="{73B1620A-ECB4-4182-93A3-C7AC4B0BFA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955" y="1321091"/>
            <a:ext cx="1654692" cy="605639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26" y="197331"/>
            <a:ext cx="1580286" cy="68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Hexágono 38">
            <a:extLst>
              <a:ext uri="{FF2B5EF4-FFF2-40B4-BE49-F238E27FC236}">
                <a16:creationId xmlns="" xmlns:a16="http://schemas.microsoft.com/office/drawing/2014/main" id="{43019DE5-1618-46E7-8364-1462D39806DB}"/>
              </a:ext>
            </a:extLst>
          </p:cNvPr>
          <p:cNvSpPr/>
          <p:nvPr/>
        </p:nvSpPr>
        <p:spPr>
          <a:xfrm>
            <a:off x="1708410" y="4226169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8" name="Hexágono 37">
            <a:extLst>
              <a:ext uri="{FF2B5EF4-FFF2-40B4-BE49-F238E27FC236}">
                <a16:creationId xmlns="" xmlns:a16="http://schemas.microsoft.com/office/drawing/2014/main" id="{43019DE5-1618-46E7-8364-1462D39806DB}"/>
              </a:ext>
            </a:extLst>
          </p:cNvPr>
          <p:cNvSpPr/>
          <p:nvPr/>
        </p:nvSpPr>
        <p:spPr>
          <a:xfrm>
            <a:off x="180829" y="3642622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" name="Hexágono 1">
            <a:extLst>
              <a:ext uri="{FF2B5EF4-FFF2-40B4-BE49-F238E27FC236}">
                <a16:creationId xmlns="" xmlns:a16="http://schemas.microsoft.com/office/drawing/2014/main" id="{CA389A56-CB9B-401D-8833-9BABB31D7382}"/>
              </a:ext>
            </a:extLst>
          </p:cNvPr>
          <p:cNvSpPr/>
          <p:nvPr/>
        </p:nvSpPr>
        <p:spPr>
          <a:xfrm>
            <a:off x="562708" y="1547446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" name="Hexágono 2">
            <a:extLst>
              <a:ext uri="{FF2B5EF4-FFF2-40B4-BE49-F238E27FC236}">
                <a16:creationId xmlns="" xmlns:a16="http://schemas.microsoft.com/office/drawing/2014/main" id="{C25C004B-92F3-4BD6-909E-1BC71F13B946}"/>
              </a:ext>
            </a:extLst>
          </p:cNvPr>
          <p:cNvSpPr/>
          <p:nvPr/>
        </p:nvSpPr>
        <p:spPr>
          <a:xfrm>
            <a:off x="1910862" y="732692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4" name="Hexágono 3">
            <a:extLst>
              <a:ext uri="{FF2B5EF4-FFF2-40B4-BE49-F238E27FC236}">
                <a16:creationId xmlns="" xmlns:a16="http://schemas.microsoft.com/office/drawing/2014/main" id="{3805CF3B-A585-4684-9928-84576DB0DAA4}"/>
              </a:ext>
            </a:extLst>
          </p:cNvPr>
          <p:cNvSpPr/>
          <p:nvPr/>
        </p:nvSpPr>
        <p:spPr>
          <a:xfrm>
            <a:off x="1910862" y="2224454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5" name="Hexágono 4">
            <a:extLst>
              <a:ext uri="{FF2B5EF4-FFF2-40B4-BE49-F238E27FC236}">
                <a16:creationId xmlns="" xmlns:a16="http://schemas.microsoft.com/office/drawing/2014/main" id="{AA823F4B-527F-44F9-A65E-29510880A1D7}"/>
              </a:ext>
            </a:extLst>
          </p:cNvPr>
          <p:cNvSpPr/>
          <p:nvPr/>
        </p:nvSpPr>
        <p:spPr>
          <a:xfrm>
            <a:off x="3293952" y="1547446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6" name="Hexágono 5">
            <a:extLst>
              <a:ext uri="{FF2B5EF4-FFF2-40B4-BE49-F238E27FC236}">
                <a16:creationId xmlns="" xmlns:a16="http://schemas.microsoft.com/office/drawing/2014/main" id="{BE0F6EF5-F253-44C4-8C1E-216E3A8B50D6}"/>
              </a:ext>
            </a:extLst>
          </p:cNvPr>
          <p:cNvSpPr/>
          <p:nvPr/>
        </p:nvSpPr>
        <p:spPr>
          <a:xfrm>
            <a:off x="3293952" y="3039208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7" name="Hexágono 6">
            <a:extLst>
              <a:ext uri="{FF2B5EF4-FFF2-40B4-BE49-F238E27FC236}">
                <a16:creationId xmlns="" xmlns:a16="http://schemas.microsoft.com/office/drawing/2014/main" id="{02AF1E10-C30C-45E3-A500-D00649AC2DB1}"/>
              </a:ext>
            </a:extLst>
          </p:cNvPr>
          <p:cNvSpPr/>
          <p:nvPr/>
        </p:nvSpPr>
        <p:spPr>
          <a:xfrm>
            <a:off x="4759336" y="732692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8" name="Hexágono 7">
            <a:extLst>
              <a:ext uri="{FF2B5EF4-FFF2-40B4-BE49-F238E27FC236}">
                <a16:creationId xmlns="" xmlns:a16="http://schemas.microsoft.com/office/drawing/2014/main" id="{CC060D93-FCF6-4B03-BDE3-9DF8C060B9B0}"/>
              </a:ext>
            </a:extLst>
          </p:cNvPr>
          <p:cNvSpPr/>
          <p:nvPr/>
        </p:nvSpPr>
        <p:spPr>
          <a:xfrm>
            <a:off x="4759336" y="2224454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9" name="Hexágono 8">
            <a:extLst>
              <a:ext uri="{FF2B5EF4-FFF2-40B4-BE49-F238E27FC236}">
                <a16:creationId xmlns="" xmlns:a16="http://schemas.microsoft.com/office/drawing/2014/main" id="{E1A1BF8A-E89F-457A-93B6-1D78F5055D69}"/>
              </a:ext>
            </a:extLst>
          </p:cNvPr>
          <p:cNvSpPr/>
          <p:nvPr/>
        </p:nvSpPr>
        <p:spPr>
          <a:xfrm>
            <a:off x="4759336" y="3716216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0" name="Hexágono 9">
            <a:extLst>
              <a:ext uri="{FF2B5EF4-FFF2-40B4-BE49-F238E27FC236}">
                <a16:creationId xmlns="" xmlns:a16="http://schemas.microsoft.com/office/drawing/2014/main" id="{6987467B-4610-434C-9C44-8A932699D1A1}"/>
              </a:ext>
            </a:extLst>
          </p:cNvPr>
          <p:cNvSpPr/>
          <p:nvPr/>
        </p:nvSpPr>
        <p:spPr>
          <a:xfrm>
            <a:off x="6142426" y="1547446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1" name="Hexágono 10">
            <a:extLst>
              <a:ext uri="{FF2B5EF4-FFF2-40B4-BE49-F238E27FC236}">
                <a16:creationId xmlns="" xmlns:a16="http://schemas.microsoft.com/office/drawing/2014/main" id="{F86426E8-498B-4EC0-ABDF-447E043FDA2F}"/>
              </a:ext>
            </a:extLst>
          </p:cNvPr>
          <p:cNvSpPr/>
          <p:nvPr/>
        </p:nvSpPr>
        <p:spPr>
          <a:xfrm>
            <a:off x="6142426" y="3039208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2" name="Hexágono 11">
            <a:extLst>
              <a:ext uri="{FF2B5EF4-FFF2-40B4-BE49-F238E27FC236}">
                <a16:creationId xmlns="" xmlns:a16="http://schemas.microsoft.com/office/drawing/2014/main" id="{43019DE5-1618-46E7-8364-1462D39806DB}"/>
              </a:ext>
            </a:extLst>
          </p:cNvPr>
          <p:cNvSpPr/>
          <p:nvPr/>
        </p:nvSpPr>
        <p:spPr>
          <a:xfrm>
            <a:off x="2995014" y="5710753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3" name="Hexágono 12">
            <a:extLst>
              <a:ext uri="{FF2B5EF4-FFF2-40B4-BE49-F238E27FC236}">
                <a16:creationId xmlns="" xmlns:a16="http://schemas.microsoft.com/office/drawing/2014/main" id="{A7AA32C1-C830-4A8C-8F33-51789129F96E}"/>
              </a:ext>
            </a:extLst>
          </p:cNvPr>
          <p:cNvSpPr/>
          <p:nvPr/>
        </p:nvSpPr>
        <p:spPr>
          <a:xfrm>
            <a:off x="7490580" y="732692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4" name="Hexágono 13">
            <a:extLst>
              <a:ext uri="{FF2B5EF4-FFF2-40B4-BE49-F238E27FC236}">
                <a16:creationId xmlns="" xmlns:a16="http://schemas.microsoft.com/office/drawing/2014/main" id="{6BAA0FB9-5153-43AC-A3D7-24AE61ED9CFA}"/>
              </a:ext>
            </a:extLst>
          </p:cNvPr>
          <p:cNvSpPr/>
          <p:nvPr/>
        </p:nvSpPr>
        <p:spPr>
          <a:xfrm>
            <a:off x="7490580" y="2224454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5" name="Hexágono 14">
            <a:extLst>
              <a:ext uri="{FF2B5EF4-FFF2-40B4-BE49-F238E27FC236}">
                <a16:creationId xmlns="" xmlns:a16="http://schemas.microsoft.com/office/drawing/2014/main" id="{0C4FEA07-E6BE-467F-A484-A118EEC4AFC2}"/>
              </a:ext>
            </a:extLst>
          </p:cNvPr>
          <p:cNvSpPr/>
          <p:nvPr/>
        </p:nvSpPr>
        <p:spPr>
          <a:xfrm>
            <a:off x="7490580" y="3716216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6" name="Hexágono 15">
            <a:extLst>
              <a:ext uri="{FF2B5EF4-FFF2-40B4-BE49-F238E27FC236}">
                <a16:creationId xmlns="" xmlns:a16="http://schemas.microsoft.com/office/drawing/2014/main" id="{C166D61A-12EA-41B9-832E-C67CDE200693}"/>
              </a:ext>
            </a:extLst>
          </p:cNvPr>
          <p:cNvSpPr/>
          <p:nvPr/>
        </p:nvSpPr>
        <p:spPr>
          <a:xfrm>
            <a:off x="8844129" y="1409700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7" name="Hexágono 16">
            <a:extLst>
              <a:ext uri="{FF2B5EF4-FFF2-40B4-BE49-F238E27FC236}">
                <a16:creationId xmlns="" xmlns:a16="http://schemas.microsoft.com/office/drawing/2014/main" id="{273896B9-EF0B-4DC8-9A37-2DD100981917}"/>
              </a:ext>
            </a:extLst>
          </p:cNvPr>
          <p:cNvSpPr/>
          <p:nvPr/>
        </p:nvSpPr>
        <p:spPr>
          <a:xfrm>
            <a:off x="8844129" y="2901462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8" name="Hexágono 17">
            <a:extLst>
              <a:ext uri="{FF2B5EF4-FFF2-40B4-BE49-F238E27FC236}">
                <a16:creationId xmlns="" xmlns:a16="http://schemas.microsoft.com/office/drawing/2014/main" id="{647284B6-A8D0-411B-8D5E-35825E5B2285}"/>
              </a:ext>
            </a:extLst>
          </p:cNvPr>
          <p:cNvSpPr/>
          <p:nvPr/>
        </p:nvSpPr>
        <p:spPr>
          <a:xfrm>
            <a:off x="8844129" y="4393224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9" name="Hexágono 18">
            <a:extLst>
              <a:ext uri="{FF2B5EF4-FFF2-40B4-BE49-F238E27FC236}">
                <a16:creationId xmlns="" xmlns:a16="http://schemas.microsoft.com/office/drawing/2014/main" id="{05374784-B719-4492-BD9C-5FFC8297FAF5}"/>
              </a:ext>
            </a:extLst>
          </p:cNvPr>
          <p:cNvSpPr/>
          <p:nvPr/>
        </p:nvSpPr>
        <p:spPr>
          <a:xfrm>
            <a:off x="10221824" y="2133600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0" name="Hexágono 19">
            <a:extLst>
              <a:ext uri="{FF2B5EF4-FFF2-40B4-BE49-F238E27FC236}">
                <a16:creationId xmlns="" xmlns:a16="http://schemas.microsoft.com/office/drawing/2014/main" id="{9BA4AFC9-D129-4815-AE11-E09BC9A4A0C1}"/>
              </a:ext>
            </a:extLst>
          </p:cNvPr>
          <p:cNvSpPr/>
          <p:nvPr/>
        </p:nvSpPr>
        <p:spPr>
          <a:xfrm>
            <a:off x="10221824" y="3625362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1" name="Hexágono 20">
            <a:extLst>
              <a:ext uri="{FF2B5EF4-FFF2-40B4-BE49-F238E27FC236}">
                <a16:creationId xmlns="" xmlns:a16="http://schemas.microsoft.com/office/drawing/2014/main" id="{7944B57E-931B-499C-B1E2-28738E5AFE0C}"/>
              </a:ext>
            </a:extLst>
          </p:cNvPr>
          <p:cNvSpPr/>
          <p:nvPr/>
        </p:nvSpPr>
        <p:spPr>
          <a:xfrm>
            <a:off x="2696076" y="6224952"/>
            <a:ext cx="298938" cy="257907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2" name="Hexágono 21">
            <a:extLst>
              <a:ext uri="{FF2B5EF4-FFF2-40B4-BE49-F238E27FC236}">
                <a16:creationId xmlns="" xmlns:a16="http://schemas.microsoft.com/office/drawing/2014/main" id="{82A4E4B1-5D76-448A-A35F-FF4EF7C28DC9}"/>
              </a:ext>
            </a:extLst>
          </p:cNvPr>
          <p:cNvSpPr/>
          <p:nvPr/>
        </p:nvSpPr>
        <p:spPr>
          <a:xfrm>
            <a:off x="8674377" y="4768363"/>
            <a:ext cx="298938" cy="257907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3" name="Hexágono 22">
            <a:extLst>
              <a:ext uri="{FF2B5EF4-FFF2-40B4-BE49-F238E27FC236}">
                <a16:creationId xmlns="" xmlns:a16="http://schemas.microsoft.com/office/drawing/2014/main" id="{BE668D43-1B3E-4794-9F8B-CE84F63D79FF}"/>
              </a:ext>
            </a:extLst>
          </p:cNvPr>
          <p:cNvSpPr/>
          <p:nvPr/>
        </p:nvSpPr>
        <p:spPr>
          <a:xfrm>
            <a:off x="1548613" y="5079024"/>
            <a:ext cx="298938" cy="257907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4" name="Hexágono 23">
            <a:extLst>
              <a:ext uri="{FF2B5EF4-FFF2-40B4-BE49-F238E27FC236}">
                <a16:creationId xmlns="" xmlns:a16="http://schemas.microsoft.com/office/drawing/2014/main" id="{196FFDE7-C347-449A-A939-A98DF2878E18}"/>
              </a:ext>
            </a:extLst>
          </p:cNvPr>
          <p:cNvSpPr/>
          <p:nvPr/>
        </p:nvSpPr>
        <p:spPr>
          <a:xfrm>
            <a:off x="562708" y="6072554"/>
            <a:ext cx="298938" cy="257907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5" name="Hexágono 24">
            <a:extLst>
              <a:ext uri="{FF2B5EF4-FFF2-40B4-BE49-F238E27FC236}">
                <a16:creationId xmlns="" xmlns:a16="http://schemas.microsoft.com/office/drawing/2014/main" id="{C3F97495-C713-448F-8729-578D3B11E466}"/>
              </a:ext>
            </a:extLst>
          </p:cNvPr>
          <p:cNvSpPr/>
          <p:nvPr/>
        </p:nvSpPr>
        <p:spPr>
          <a:xfrm>
            <a:off x="5797062" y="5111264"/>
            <a:ext cx="298938" cy="257907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6" name="Hexágono 25">
            <a:extLst>
              <a:ext uri="{FF2B5EF4-FFF2-40B4-BE49-F238E27FC236}">
                <a16:creationId xmlns="" xmlns:a16="http://schemas.microsoft.com/office/drawing/2014/main" id="{733245E5-4D70-4171-9E82-041F065B48C3}"/>
              </a:ext>
            </a:extLst>
          </p:cNvPr>
          <p:cNvSpPr/>
          <p:nvPr/>
        </p:nvSpPr>
        <p:spPr>
          <a:xfrm>
            <a:off x="2995014" y="3434862"/>
            <a:ext cx="298938" cy="257907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7" name="Hexágono 26">
            <a:extLst>
              <a:ext uri="{FF2B5EF4-FFF2-40B4-BE49-F238E27FC236}">
                <a16:creationId xmlns="" xmlns:a16="http://schemas.microsoft.com/office/drawing/2014/main" id="{E73E04A6-F6A8-45E0-90C9-C1E381A99B25}"/>
              </a:ext>
            </a:extLst>
          </p:cNvPr>
          <p:cNvSpPr/>
          <p:nvPr/>
        </p:nvSpPr>
        <p:spPr>
          <a:xfrm>
            <a:off x="9377880" y="2643555"/>
            <a:ext cx="298938" cy="257907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8" name="Hexágono 27">
            <a:extLst>
              <a:ext uri="{FF2B5EF4-FFF2-40B4-BE49-F238E27FC236}">
                <a16:creationId xmlns="" xmlns:a16="http://schemas.microsoft.com/office/drawing/2014/main" id="{E4636911-2C4E-468A-B6D9-66098D173B00}"/>
              </a:ext>
            </a:extLst>
          </p:cNvPr>
          <p:cNvSpPr/>
          <p:nvPr/>
        </p:nvSpPr>
        <p:spPr>
          <a:xfrm>
            <a:off x="11218984" y="345830"/>
            <a:ext cx="298938" cy="257907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9" name="Hexágono 28">
            <a:extLst>
              <a:ext uri="{FF2B5EF4-FFF2-40B4-BE49-F238E27FC236}">
                <a16:creationId xmlns="" xmlns:a16="http://schemas.microsoft.com/office/drawing/2014/main" id="{8F8BA51D-E592-4465-89BD-5FA415EDF193}"/>
              </a:ext>
            </a:extLst>
          </p:cNvPr>
          <p:cNvSpPr/>
          <p:nvPr/>
        </p:nvSpPr>
        <p:spPr>
          <a:xfrm>
            <a:off x="6892586" y="474784"/>
            <a:ext cx="298938" cy="257907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0" name="Hexágono 29">
            <a:extLst>
              <a:ext uri="{FF2B5EF4-FFF2-40B4-BE49-F238E27FC236}">
                <a16:creationId xmlns="" xmlns:a16="http://schemas.microsoft.com/office/drawing/2014/main" id="{0DB1AD32-73A1-4A2F-B04D-14B899A9CEC8}"/>
              </a:ext>
            </a:extLst>
          </p:cNvPr>
          <p:cNvSpPr/>
          <p:nvPr/>
        </p:nvSpPr>
        <p:spPr>
          <a:xfrm>
            <a:off x="4477866" y="2841382"/>
            <a:ext cx="298938" cy="257907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1" name="Hexágono 30">
            <a:extLst>
              <a:ext uri="{FF2B5EF4-FFF2-40B4-BE49-F238E27FC236}">
                <a16:creationId xmlns="" xmlns:a16="http://schemas.microsoft.com/office/drawing/2014/main" id="{9BCDF0A2-D1BB-401C-A461-1EB6796189DC}"/>
              </a:ext>
            </a:extLst>
          </p:cNvPr>
          <p:cNvSpPr/>
          <p:nvPr/>
        </p:nvSpPr>
        <p:spPr>
          <a:xfrm>
            <a:off x="1928330" y="1798029"/>
            <a:ext cx="298938" cy="257907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2" name="Hexágono 31">
            <a:extLst>
              <a:ext uri="{FF2B5EF4-FFF2-40B4-BE49-F238E27FC236}">
                <a16:creationId xmlns="" xmlns:a16="http://schemas.microsoft.com/office/drawing/2014/main" id="{38D63C0D-FB78-4426-9722-BB2B64F654AB}"/>
              </a:ext>
            </a:extLst>
          </p:cNvPr>
          <p:cNvSpPr/>
          <p:nvPr/>
        </p:nvSpPr>
        <p:spPr>
          <a:xfrm>
            <a:off x="4018084" y="5207978"/>
            <a:ext cx="298938" cy="257907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4" name="Hexágono 33">
            <a:extLst>
              <a:ext uri="{FF2B5EF4-FFF2-40B4-BE49-F238E27FC236}">
                <a16:creationId xmlns="" xmlns:a16="http://schemas.microsoft.com/office/drawing/2014/main" id="{8A4C4EBA-3CAE-4685-AE30-221598473800}"/>
              </a:ext>
            </a:extLst>
          </p:cNvPr>
          <p:cNvSpPr/>
          <p:nvPr/>
        </p:nvSpPr>
        <p:spPr>
          <a:xfrm>
            <a:off x="3886200" y="474785"/>
            <a:ext cx="298938" cy="257907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44" name="Diagrama de flujo: conector 43">
            <a:extLst>
              <a:ext uri="{FF2B5EF4-FFF2-40B4-BE49-F238E27FC236}">
                <a16:creationId xmlns="" xmlns:a16="http://schemas.microsoft.com/office/drawing/2014/main" id="{46D1CD72-D6EE-4AB8-AAF7-AF8518F480C4}"/>
              </a:ext>
            </a:extLst>
          </p:cNvPr>
          <p:cNvSpPr/>
          <p:nvPr/>
        </p:nvSpPr>
        <p:spPr>
          <a:xfrm>
            <a:off x="561337" y="4440613"/>
            <a:ext cx="2226675" cy="2123197"/>
          </a:xfrm>
          <a:prstGeom prst="flowChartConnector">
            <a:avLst/>
          </a:prstGeom>
          <a:solidFill>
            <a:srgbClr val="008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770709" y="2194560"/>
            <a:ext cx="10489474" cy="1802674"/>
          </a:xfrm>
          <a:prstGeom prst="rect">
            <a:avLst/>
          </a:prstGeom>
          <a:solidFill>
            <a:srgbClr val="008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PLATAFORMA</a:t>
            </a:r>
            <a:r>
              <a:rPr kumimoji="0" lang="es-MX" sz="66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s-MX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Hexágono 39">
            <a:extLst>
              <a:ext uri="{FF2B5EF4-FFF2-40B4-BE49-F238E27FC236}">
                <a16:creationId xmlns="" xmlns:a16="http://schemas.microsoft.com/office/drawing/2014/main" id="{43019DE5-1618-46E7-8364-1462D39806DB}"/>
              </a:ext>
            </a:extLst>
          </p:cNvPr>
          <p:cNvSpPr/>
          <p:nvPr/>
        </p:nvSpPr>
        <p:spPr>
          <a:xfrm>
            <a:off x="6294826" y="4683370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41" name="Hexágono 40">
            <a:extLst>
              <a:ext uri="{FF2B5EF4-FFF2-40B4-BE49-F238E27FC236}">
                <a16:creationId xmlns="" xmlns:a16="http://schemas.microsoft.com/office/drawing/2014/main" id="{43019DE5-1618-46E7-8364-1462D39806DB}"/>
              </a:ext>
            </a:extLst>
          </p:cNvPr>
          <p:cNvSpPr/>
          <p:nvPr/>
        </p:nvSpPr>
        <p:spPr>
          <a:xfrm>
            <a:off x="4735423" y="5503984"/>
            <a:ext cx="1500320" cy="1354016"/>
          </a:xfrm>
          <a:prstGeom prst="hexagon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42" name="Picture 6" descr="Resultado de imagen para 3d man informes">
            <a:extLst>
              <a:ext uri="{FF2B5EF4-FFF2-40B4-BE49-F238E27FC236}">
                <a16:creationId xmlns="" xmlns:a16="http://schemas.microsoft.com/office/drawing/2014/main" id="{AC884FDD-492E-432C-B309-3FC1A5E4C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693" y="4549115"/>
            <a:ext cx="2575108" cy="206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n 42">
            <a:extLst>
              <a:ext uri="{FF2B5EF4-FFF2-40B4-BE49-F238E27FC236}">
                <a16:creationId xmlns="" xmlns:a16="http://schemas.microsoft.com/office/drawing/2014/main" id="{C4681F63-E88D-4BCF-8389-8E750F4AA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165" y="5164669"/>
            <a:ext cx="1658131" cy="881783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328055"/>
            <a:ext cx="1725831" cy="715694"/>
          </a:xfrm>
          <a:prstGeom prst="rect">
            <a:avLst/>
          </a:prstGeom>
        </p:spPr>
      </p:pic>
      <p:pic>
        <p:nvPicPr>
          <p:cNvPr id="46" name="Picture 2" descr="Logo CONA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353" y="192170"/>
            <a:ext cx="1177770" cy="73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73783292-491C-4B9C-A8A3-5AA672F44411}"/>
              </a:ext>
            </a:extLst>
          </p:cNvPr>
          <p:cNvSpPr txBox="1"/>
          <p:nvPr/>
        </p:nvSpPr>
        <p:spPr>
          <a:xfrm>
            <a:off x="52251" y="745179"/>
            <a:ext cx="6096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Comprende los siguientes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APARTADOS: </a:t>
            </a:r>
          </a:p>
        </p:txBody>
      </p:sp>
      <p:sp>
        <p:nvSpPr>
          <p:cNvPr id="3" name="Conector 2"/>
          <p:cNvSpPr/>
          <p:nvPr/>
        </p:nvSpPr>
        <p:spPr>
          <a:xfrm>
            <a:off x="6607914" y="2954819"/>
            <a:ext cx="294049" cy="353072"/>
          </a:xfrm>
          <a:prstGeom prst="flowChartConnector">
            <a:avLst/>
          </a:prstGeom>
          <a:solidFill>
            <a:srgbClr val="660066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ector 3"/>
          <p:cNvSpPr/>
          <p:nvPr/>
        </p:nvSpPr>
        <p:spPr>
          <a:xfrm>
            <a:off x="7021266" y="3070504"/>
            <a:ext cx="147025" cy="176536"/>
          </a:xfrm>
          <a:prstGeom prst="flowChartConnecto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ector 4"/>
          <p:cNvSpPr/>
          <p:nvPr/>
        </p:nvSpPr>
        <p:spPr>
          <a:xfrm>
            <a:off x="7226057" y="3070504"/>
            <a:ext cx="147025" cy="176536"/>
          </a:xfrm>
          <a:prstGeom prst="flowChartConnecto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ector 5"/>
          <p:cNvSpPr/>
          <p:nvPr/>
        </p:nvSpPr>
        <p:spPr>
          <a:xfrm>
            <a:off x="7427555" y="3062629"/>
            <a:ext cx="147025" cy="176536"/>
          </a:xfrm>
          <a:prstGeom prst="flowChartConnecto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ortar rectángulo de esquina sencilla 6"/>
          <p:cNvSpPr/>
          <p:nvPr/>
        </p:nvSpPr>
        <p:spPr>
          <a:xfrm>
            <a:off x="6193910" y="342855"/>
            <a:ext cx="2513547" cy="1920213"/>
          </a:xfrm>
          <a:prstGeom prst="snip1Rect">
            <a:avLst/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85000"/>
                </a:sys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175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200380" y="2032950"/>
            <a:ext cx="2513547" cy="541962"/>
          </a:xfrm>
          <a:prstGeom prst="rect">
            <a:avLst/>
          </a:prstGeom>
          <a:solidFill>
            <a:srgbClr val="6600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8"/>
          <p:cNvSpPr/>
          <p:nvPr/>
        </p:nvSpPr>
        <p:spPr>
          <a:xfrm flipV="1">
            <a:off x="6194702" y="2563474"/>
            <a:ext cx="933338" cy="478332"/>
          </a:xfrm>
          <a:prstGeom prst="rtTriangle">
            <a:avLst/>
          </a:prstGeom>
          <a:solidFill>
            <a:srgbClr val="6600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ector 42">
            <a:extLst>
              <a:ext uri="{FF2B5EF4-FFF2-40B4-BE49-F238E27FC236}">
                <a16:creationId xmlns="" xmlns:a16="http://schemas.microsoft.com/office/drawing/2014/main" id="{C61D7BE2-05A3-4462-A61A-308A785FDB2D}"/>
              </a:ext>
            </a:extLst>
          </p:cNvPr>
          <p:cNvSpPr/>
          <p:nvPr/>
        </p:nvSpPr>
        <p:spPr>
          <a:xfrm>
            <a:off x="9825763" y="2947891"/>
            <a:ext cx="294091" cy="360000"/>
          </a:xfrm>
          <a:prstGeom prst="flowChartConnector">
            <a:avLst/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Conector 46">
            <a:extLst>
              <a:ext uri="{FF2B5EF4-FFF2-40B4-BE49-F238E27FC236}">
                <a16:creationId xmlns="" xmlns:a16="http://schemas.microsoft.com/office/drawing/2014/main" id="{384809E9-4D4E-4CA4-B0AE-1B6CBD634C32}"/>
              </a:ext>
            </a:extLst>
          </p:cNvPr>
          <p:cNvSpPr/>
          <p:nvPr/>
        </p:nvSpPr>
        <p:spPr>
          <a:xfrm>
            <a:off x="10212319" y="3044418"/>
            <a:ext cx="147046" cy="180000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Conector 47">
            <a:extLst>
              <a:ext uri="{FF2B5EF4-FFF2-40B4-BE49-F238E27FC236}">
                <a16:creationId xmlns="" xmlns:a16="http://schemas.microsoft.com/office/drawing/2014/main" id="{E900A49A-80C7-4ECA-9D8F-3F439A9168D8}"/>
              </a:ext>
            </a:extLst>
          </p:cNvPr>
          <p:cNvSpPr/>
          <p:nvPr/>
        </p:nvSpPr>
        <p:spPr>
          <a:xfrm>
            <a:off x="10417140" y="3044418"/>
            <a:ext cx="147046" cy="180000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Conector 48">
            <a:extLst>
              <a:ext uri="{FF2B5EF4-FFF2-40B4-BE49-F238E27FC236}">
                <a16:creationId xmlns="" xmlns:a16="http://schemas.microsoft.com/office/drawing/2014/main" id="{6F17624E-3430-44C6-879A-94F69AC847C5}"/>
              </a:ext>
            </a:extLst>
          </p:cNvPr>
          <p:cNvSpPr/>
          <p:nvPr/>
        </p:nvSpPr>
        <p:spPr>
          <a:xfrm>
            <a:off x="10618666" y="3036389"/>
            <a:ext cx="147046" cy="180000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Recortar rectángulo de esquina sencilla 25">
            <a:extLst>
              <a:ext uri="{FF2B5EF4-FFF2-40B4-BE49-F238E27FC236}">
                <a16:creationId xmlns="" xmlns:a16="http://schemas.microsoft.com/office/drawing/2014/main" id="{273B4075-6E25-4BAB-88A4-CC4E5C02173E}"/>
              </a:ext>
            </a:extLst>
          </p:cNvPr>
          <p:cNvSpPr/>
          <p:nvPr/>
        </p:nvSpPr>
        <p:spPr>
          <a:xfrm>
            <a:off x="9297699" y="290855"/>
            <a:ext cx="2520000" cy="1715829"/>
          </a:xfrm>
          <a:prstGeom prst="snip1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3175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05A720D3-89D3-441A-A328-B2FAEC082044}"/>
              </a:ext>
            </a:extLst>
          </p:cNvPr>
          <p:cNvSpPr/>
          <p:nvPr/>
        </p:nvSpPr>
        <p:spPr>
          <a:xfrm>
            <a:off x="9297699" y="2031854"/>
            <a:ext cx="2520000" cy="55259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="" xmlns:a16="http://schemas.microsoft.com/office/drawing/2014/main" id="{29EDDF2E-49A8-4ED1-A855-A1F62DFDFFA9}"/>
              </a:ext>
            </a:extLst>
          </p:cNvPr>
          <p:cNvSpPr/>
          <p:nvPr/>
        </p:nvSpPr>
        <p:spPr>
          <a:xfrm flipV="1">
            <a:off x="9292052" y="2571844"/>
            <a:ext cx="935734" cy="487718"/>
          </a:xfrm>
          <a:prstGeom prst="rtTriangl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8F52E56C-94E4-4CEC-B333-F9153C9AC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605227"/>
            <a:ext cx="2528646" cy="1717935"/>
          </a:xfrm>
          <a:prstGeom prst="rect">
            <a:avLst/>
          </a:prstGeom>
        </p:spPr>
      </p:pic>
      <p:sp>
        <p:nvSpPr>
          <p:cNvPr id="18" name="Conector 105">
            <a:extLst>
              <a:ext uri="{FF2B5EF4-FFF2-40B4-BE49-F238E27FC236}">
                <a16:creationId xmlns="" xmlns:a16="http://schemas.microsoft.com/office/drawing/2014/main" id="{84A13B3D-EADA-4BBB-A51A-A1EF62AE0850}"/>
              </a:ext>
            </a:extLst>
          </p:cNvPr>
          <p:cNvSpPr/>
          <p:nvPr/>
        </p:nvSpPr>
        <p:spPr>
          <a:xfrm>
            <a:off x="3680260" y="6271387"/>
            <a:ext cx="288034" cy="365577"/>
          </a:xfrm>
          <a:prstGeom prst="flowChartConnector">
            <a:avLst/>
          </a:prstGeom>
          <a:solidFill>
            <a:srgbClr val="3399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9" name="Conector 114">
            <a:extLst>
              <a:ext uri="{FF2B5EF4-FFF2-40B4-BE49-F238E27FC236}">
                <a16:creationId xmlns="" xmlns:a16="http://schemas.microsoft.com/office/drawing/2014/main" id="{1F48AD1C-1CF2-4B66-A63A-A372301EE08A}"/>
              </a:ext>
            </a:extLst>
          </p:cNvPr>
          <p:cNvSpPr/>
          <p:nvPr/>
        </p:nvSpPr>
        <p:spPr>
          <a:xfrm>
            <a:off x="4023657" y="6324376"/>
            <a:ext cx="144017" cy="182789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0" name="Conector 115">
            <a:extLst>
              <a:ext uri="{FF2B5EF4-FFF2-40B4-BE49-F238E27FC236}">
                <a16:creationId xmlns="" xmlns:a16="http://schemas.microsoft.com/office/drawing/2014/main" id="{B427B30A-C904-43B8-A880-B0CEDAD525F8}"/>
              </a:ext>
            </a:extLst>
          </p:cNvPr>
          <p:cNvSpPr/>
          <p:nvPr/>
        </p:nvSpPr>
        <p:spPr>
          <a:xfrm>
            <a:off x="4273636" y="6362780"/>
            <a:ext cx="102050" cy="137861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1" name="Conector 116">
            <a:extLst>
              <a:ext uri="{FF2B5EF4-FFF2-40B4-BE49-F238E27FC236}">
                <a16:creationId xmlns="" xmlns:a16="http://schemas.microsoft.com/office/drawing/2014/main" id="{FB3583F4-3EFC-4569-9006-B2EC46CB5574}"/>
              </a:ext>
            </a:extLst>
          </p:cNvPr>
          <p:cNvSpPr/>
          <p:nvPr/>
        </p:nvSpPr>
        <p:spPr>
          <a:xfrm>
            <a:off x="4479606" y="6328741"/>
            <a:ext cx="144017" cy="182789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344AEB30-143D-4230-9730-E1329632CBD3}"/>
              </a:ext>
            </a:extLst>
          </p:cNvPr>
          <p:cNvSpPr/>
          <p:nvPr/>
        </p:nvSpPr>
        <p:spPr>
          <a:xfrm>
            <a:off x="3362119" y="5509061"/>
            <a:ext cx="2462127" cy="561156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3" name="Triángulo rectángulo 22">
            <a:extLst>
              <a:ext uri="{FF2B5EF4-FFF2-40B4-BE49-F238E27FC236}">
                <a16:creationId xmlns="" xmlns:a16="http://schemas.microsoft.com/office/drawing/2014/main" id="{60B4ED4E-4A61-4BBA-8CD2-247545CAC97C}"/>
              </a:ext>
            </a:extLst>
          </p:cNvPr>
          <p:cNvSpPr/>
          <p:nvPr/>
        </p:nvSpPr>
        <p:spPr>
          <a:xfrm flipV="1">
            <a:off x="3362121" y="6070216"/>
            <a:ext cx="914244" cy="495273"/>
          </a:xfrm>
          <a:prstGeom prst="rtTriangle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4" name="Recortar rectángulo de esquina sencilla 110">
            <a:extLst>
              <a:ext uri="{FF2B5EF4-FFF2-40B4-BE49-F238E27FC236}">
                <a16:creationId xmlns="" xmlns:a16="http://schemas.microsoft.com/office/drawing/2014/main" id="{6EF82024-821B-4F78-B780-C168A482B931}"/>
              </a:ext>
            </a:extLst>
          </p:cNvPr>
          <p:cNvSpPr/>
          <p:nvPr/>
        </p:nvSpPr>
        <p:spPr>
          <a:xfrm>
            <a:off x="3362119" y="3520840"/>
            <a:ext cx="2462127" cy="1988220"/>
          </a:xfrm>
          <a:prstGeom prst="snip1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3175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5" name="Conector 43">
            <a:extLst>
              <a:ext uri="{FF2B5EF4-FFF2-40B4-BE49-F238E27FC236}">
                <a16:creationId xmlns="" xmlns:a16="http://schemas.microsoft.com/office/drawing/2014/main" id="{A3E474D9-99FA-420A-8254-BF7AF7B2A29A}"/>
              </a:ext>
            </a:extLst>
          </p:cNvPr>
          <p:cNvSpPr/>
          <p:nvPr/>
        </p:nvSpPr>
        <p:spPr>
          <a:xfrm>
            <a:off x="6683073" y="6296465"/>
            <a:ext cx="294049" cy="360000"/>
          </a:xfrm>
          <a:prstGeom prst="flowChartConnector">
            <a:avLst/>
          </a:prstGeom>
          <a:solidFill>
            <a:srgbClr val="33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6" name="Conector 50">
            <a:extLst>
              <a:ext uri="{FF2B5EF4-FFF2-40B4-BE49-F238E27FC236}">
                <a16:creationId xmlns="" xmlns:a16="http://schemas.microsoft.com/office/drawing/2014/main" id="{544A2C1E-4569-4B98-A755-D8536B235E2F}"/>
              </a:ext>
            </a:extLst>
          </p:cNvPr>
          <p:cNvSpPr/>
          <p:nvPr/>
        </p:nvSpPr>
        <p:spPr>
          <a:xfrm>
            <a:off x="7053735" y="6382753"/>
            <a:ext cx="147025" cy="180000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7" name="Conector 51">
            <a:extLst>
              <a:ext uri="{FF2B5EF4-FFF2-40B4-BE49-F238E27FC236}">
                <a16:creationId xmlns="" xmlns:a16="http://schemas.microsoft.com/office/drawing/2014/main" id="{830EA667-3DEC-4FD9-BAC8-6663079C7EC1}"/>
              </a:ext>
            </a:extLst>
          </p:cNvPr>
          <p:cNvSpPr/>
          <p:nvPr/>
        </p:nvSpPr>
        <p:spPr>
          <a:xfrm>
            <a:off x="7272920" y="6386465"/>
            <a:ext cx="147025" cy="180000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8" name="Conector 52">
            <a:extLst>
              <a:ext uri="{FF2B5EF4-FFF2-40B4-BE49-F238E27FC236}">
                <a16:creationId xmlns="" xmlns:a16="http://schemas.microsoft.com/office/drawing/2014/main" id="{CFDFB4D1-0F05-4FCE-A8D3-691CF095A733}"/>
              </a:ext>
            </a:extLst>
          </p:cNvPr>
          <p:cNvSpPr/>
          <p:nvPr/>
        </p:nvSpPr>
        <p:spPr>
          <a:xfrm>
            <a:off x="7460147" y="6386465"/>
            <a:ext cx="147025" cy="180000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9" name="Recortar rectángulo de esquina sencilla 3">
            <a:extLst>
              <a:ext uri="{FF2B5EF4-FFF2-40B4-BE49-F238E27FC236}">
                <a16:creationId xmlns="" xmlns:a16="http://schemas.microsoft.com/office/drawing/2014/main" id="{F10B5A4A-A2BF-4A43-985C-9CBD9D24D07A}"/>
              </a:ext>
            </a:extLst>
          </p:cNvPr>
          <p:cNvSpPr/>
          <p:nvPr/>
        </p:nvSpPr>
        <p:spPr>
          <a:xfrm>
            <a:off x="6357143" y="3525472"/>
            <a:ext cx="2520000" cy="1957891"/>
          </a:xfrm>
          <a:prstGeom prst="snip1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3175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="" xmlns:a16="http://schemas.microsoft.com/office/drawing/2014/main" id="{5C14B140-CE50-4C3D-868D-022596F4919C}"/>
              </a:ext>
            </a:extLst>
          </p:cNvPr>
          <p:cNvSpPr/>
          <p:nvPr/>
        </p:nvSpPr>
        <p:spPr>
          <a:xfrm>
            <a:off x="6357143" y="5483364"/>
            <a:ext cx="2520000" cy="552596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1" name="Triángulo rectángulo 30">
            <a:extLst>
              <a:ext uri="{FF2B5EF4-FFF2-40B4-BE49-F238E27FC236}">
                <a16:creationId xmlns="" xmlns:a16="http://schemas.microsoft.com/office/drawing/2014/main" id="{90601AEB-E091-4A13-AE4A-8C35965FA09F}"/>
              </a:ext>
            </a:extLst>
          </p:cNvPr>
          <p:cNvSpPr/>
          <p:nvPr/>
        </p:nvSpPr>
        <p:spPr>
          <a:xfrm flipV="1">
            <a:off x="6357145" y="6035959"/>
            <a:ext cx="935734" cy="487718"/>
          </a:xfrm>
          <a:prstGeom prst="rtTriangle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2" name="Conector 105">
            <a:extLst>
              <a:ext uri="{FF2B5EF4-FFF2-40B4-BE49-F238E27FC236}">
                <a16:creationId xmlns="" xmlns:a16="http://schemas.microsoft.com/office/drawing/2014/main" id="{C9C43865-FCC0-4B89-9F82-F8FC770A78F6}"/>
              </a:ext>
            </a:extLst>
          </p:cNvPr>
          <p:cNvSpPr/>
          <p:nvPr/>
        </p:nvSpPr>
        <p:spPr>
          <a:xfrm>
            <a:off x="9796643" y="6286628"/>
            <a:ext cx="294049" cy="360951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3" name="Conector 114">
            <a:extLst>
              <a:ext uri="{FF2B5EF4-FFF2-40B4-BE49-F238E27FC236}">
                <a16:creationId xmlns="" xmlns:a16="http://schemas.microsoft.com/office/drawing/2014/main" id="{0CE5A7E5-DE44-4729-9814-8CD9FBFCBD6F}"/>
              </a:ext>
            </a:extLst>
          </p:cNvPr>
          <p:cNvSpPr/>
          <p:nvPr/>
        </p:nvSpPr>
        <p:spPr>
          <a:xfrm>
            <a:off x="10194612" y="6415771"/>
            <a:ext cx="147025" cy="180476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4" name="Conector 115">
            <a:extLst>
              <a:ext uri="{FF2B5EF4-FFF2-40B4-BE49-F238E27FC236}">
                <a16:creationId xmlns="" xmlns:a16="http://schemas.microsoft.com/office/drawing/2014/main" id="{EF4DEF0C-4511-4C39-9443-8F6196841FDE}"/>
              </a:ext>
            </a:extLst>
          </p:cNvPr>
          <p:cNvSpPr/>
          <p:nvPr/>
        </p:nvSpPr>
        <p:spPr>
          <a:xfrm>
            <a:off x="10373267" y="6415771"/>
            <a:ext cx="147025" cy="180476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" name="Conector 116">
            <a:extLst>
              <a:ext uri="{FF2B5EF4-FFF2-40B4-BE49-F238E27FC236}">
                <a16:creationId xmlns="" xmlns:a16="http://schemas.microsoft.com/office/drawing/2014/main" id="{A71DC8E1-B779-42CD-AA22-72E7DC406496}"/>
              </a:ext>
            </a:extLst>
          </p:cNvPr>
          <p:cNvSpPr/>
          <p:nvPr/>
        </p:nvSpPr>
        <p:spPr>
          <a:xfrm>
            <a:off x="10612172" y="6415771"/>
            <a:ext cx="147025" cy="180476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" name="Recortar rectángulo de esquina sencilla 110">
            <a:extLst>
              <a:ext uri="{FF2B5EF4-FFF2-40B4-BE49-F238E27FC236}">
                <a16:creationId xmlns="" xmlns:a16="http://schemas.microsoft.com/office/drawing/2014/main" id="{E65C1D52-26E1-4023-BC4B-39B6D739C829}"/>
              </a:ext>
            </a:extLst>
          </p:cNvPr>
          <p:cNvSpPr/>
          <p:nvPr/>
        </p:nvSpPr>
        <p:spPr>
          <a:xfrm>
            <a:off x="9361892" y="3520297"/>
            <a:ext cx="2513547" cy="1963066"/>
          </a:xfrm>
          <a:prstGeom prst="snip1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3175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="" xmlns:a16="http://schemas.microsoft.com/office/drawing/2014/main" id="{3C0FEE6B-1FCF-4874-B4A0-B94CF8277CC3}"/>
              </a:ext>
            </a:extLst>
          </p:cNvPr>
          <p:cNvSpPr/>
          <p:nvPr/>
        </p:nvSpPr>
        <p:spPr>
          <a:xfrm>
            <a:off x="9361892" y="5483363"/>
            <a:ext cx="2513547" cy="5540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" name="Triángulo rectángulo 37">
            <a:extLst>
              <a:ext uri="{FF2B5EF4-FFF2-40B4-BE49-F238E27FC236}">
                <a16:creationId xmlns="" xmlns:a16="http://schemas.microsoft.com/office/drawing/2014/main" id="{9D8578FB-96E0-4DDC-8660-B4DFE7BC2A84}"/>
              </a:ext>
            </a:extLst>
          </p:cNvPr>
          <p:cNvSpPr/>
          <p:nvPr/>
        </p:nvSpPr>
        <p:spPr>
          <a:xfrm flipV="1">
            <a:off x="9372233" y="6027691"/>
            <a:ext cx="933338" cy="489007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="" xmlns:a16="http://schemas.microsoft.com/office/drawing/2014/main" id="{0F9BCA9D-10F0-4E4C-9BED-665CF46417EE}"/>
              </a:ext>
            </a:extLst>
          </p:cNvPr>
          <p:cNvSpPr txBox="1"/>
          <p:nvPr/>
        </p:nvSpPr>
        <p:spPr>
          <a:xfrm>
            <a:off x="9458110" y="3799581"/>
            <a:ext cx="2455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CUENTA PÚBLICA 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="" xmlns:a16="http://schemas.microsoft.com/office/drawing/2014/main" id="{0D98A6CA-A1EA-4012-94E9-23E2C981D656}"/>
              </a:ext>
            </a:extLst>
          </p:cNvPr>
          <p:cNvSpPr txBox="1"/>
          <p:nvPr/>
        </p:nvSpPr>
        <p:spPr>
          <a:xfrm>
            <a:off x="6365834" y="4095527"/>
            <a:ext cx="252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D. 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TRANSPARENCIA   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="" xmlns:a16="http://schemas.microsoft.com/office/drawing/2014/main" id="{E01C2AC3-B5A9-4217-BA93-B104A88662C1}"/>
              </a:ext>
            </a:extLst>
          </p:cNvPr>
          <p:cNvSpPr txBox="1"/>
          <p:nvPr/>
        </p:nvSpPr>
        <p:spPr>
          <a:xfrm>
            <a:off x="3363104" y="4043158"/>
            <a:ext cx="24684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REGISTROS ADMINISTRATIVOS  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6167555" y="434739"/>
            <a:ext cx="25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A. </a:t>
            </a:r>
            <a:r>
              <a:rPr kumimoji="0" lang="es-MX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REGISTROS CONTABLES 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="" xmlns:a16="http://schemas.microsoft.com/office/drawing/2014/main" id="{16A11687-4646-4CD1-9325-18CFB30053F7}"/>
              </a:ext>
            </a:extLst>
          </p:cNvPr>
          <p:cNvSpPr txBox="1"/>
          <p:nvPr/>
        </p:nvSpPr>
        <p:spPr>
          <a:xfrm>
            <a:off x="9356137" y="588627"/>
            <a:ext cx="25120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B.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REGISTROS PRESUPUESTARIOS </a:t>
            </a: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192170"/>
            <a:ext cx="1594721" cy="695335"/>
          </a:xfrm>
          <a:prstGeom prst="rect">
            <a:avLst/>
          </a:prstGeom>
        </p:spPr>
      </p:pic>
      <p:pic>
        <p:nvPicPr>
          <p:cNvPr id="46" name="Picture 2" descr="Logo CONA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7" y="2690732"/>
            <a:ext cx="1324510" cy="82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53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9090661"/>
              </p:ext>
            </p:extLst>
          </p:nvPr>
        </p:nvGraphicFramePr>
        <p:xfrm>
          <a:off x="1504158" y="988033"/>
          <a:ext cx="9129059" cy="5869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2024151" y="206951"/>
            <a:ext cx="80890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Contenido de las </a:t>
            </a:r>
            <a:r>
              <a:rPr lang="es-MX" sz="4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Evaluaciones  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1627095" y="1680883"/>
            <a:ext cx="672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solidFill>
                  <a:schemeClr val="tx1">
                    <a:lumMod val="75000"/>
                  </a:schemeClr>
                </a:solidFill>
              </a:rPr>
              <a:t>A.</a:t>
            </a:r>
            <a:endParaRPr lang="es-MX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364942" y="1694329"/>
            <a:ext cx="672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solidFill>
                  <a:schemeClr val="tx1">
                    <a:lumMod val="75000"/>
                  </a:schemeClr>
                </a:solidFill>
              </a:rPr>
              <a:t>B.</a:t>
            </a:r>
            <a:endParaRPr lang="es-MX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627094" y="3425039"/>
            <a:ext cx="672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solidFill>
                  <a:schemeClr val="tx1">
                    <a:lumMod val="75000"/>
                  </a:schemeClr>
                </a:solidFill>
              </a:rPr>
              <a:t>C.</a:t>
            </a:r>
            <a:endParaRPr lang="es-MX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432176" y="3446930"/>
            <a:ext cx="672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solidFill>
                  <a:schemeClr val="tx1">
                    <a:lumMod val="75000"/>
                  </a:schemeClr>
                </a:solidFill>
              </a:rPr>
              <a:t>D.</a:t>
            </a:r>
            <a:endParaRPr lang="es-MX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092389" y="5410200"/>
            <a:ext cx="672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solidFill>
                  <a:schemeClr val="tx1">
                    <a:lumMod val="75000"/>
                  </a:schemeClr>
                </a:solidFill>
              </a:rPr>
              <a:t>E.</a:t>
            </a:r>
            <a:endParaRPr lang="es-MX" sz="36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C4681F63-E88D-4BCF-8389-8E750F4AA2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317" y="5275729"/>
            <a:ext cx="2368026" cy="12593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206950"/>
            <a:ext cx="1216291" cy="626767"/>
          </a:xfrm>
          <a:prstGeom prst="rect">
            <a:avLst/>
          </a:prstGeom>
        </p:spPr>
      </p:pic>
      <p:pic>
        <p:nvPicPr>
          <p:cNvPr id="12" name="Picture 2" descr="Logo CONA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353" y="192170"/>
            <a:ext cx="1177770" cy="73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0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INDETEC">
      <a:dk1>
        <a:srgbClr val="3F3F3F"/>
      </a:dk1>
      <a:lt1>
        <a:srgbClr val="FFFFFF"/>
      </a:lt1>
      <a:dk2>
        <a:srgbClr val="375623"/>
      </a:dk2>
      <a:lt2>
        <a:srgbClr val="E7E6E6"/>
      </a:lt2>
      <a:accent1>
        <a:srgbClr val="29401A"/>
      </a:accent1>
      <a:accent2>
        <a:srgbClr val="7FBB59"/>
      </a:accent2>
      <a:accent3>
        <a:srgbClr val="AAD190"/>
      </a:accent3>
      <a:accent4>
        <a:srgbClr val="D4E8C7"/>
      </a:accent4>
      <a:accent5>
        <a:srgbClr val="538135"/>
      </a:accent5>
      <a:accent6>
        <a:srgbClr val="A8D08D"/>
      </a:accent6>
      <a:hlink>
        <a:srgbClr val="48A1FA"/>
      </a:hlink>
      <a:folHlink>
        <a:srgbClr val="C9C9C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Indetec Blanca" id="{2571ED89-9B02-4108-AD6D-AF8201CAFC29}" vid="{CB638473-35C6-4C3C-8188-DB4FE36D1D30}"/>
    </a:ext>
  </a:extLst>
</a:theme>
</file>

<file path=ppt/theme/theme2.xml><?xml version="1.0" encoding="utf-8"?>
<a:theme xmlns:a="http://schemas.openxmlformats.org/drawingml/2006/main" name="2_Tema de Office">
  <a:themeElements>
    <a:clrScheme name="INDETEC">
      <a:dk1>
        <a:srgbClr val="3F3F3F"/>
      </a:dk1>
      <a:lt1>
        <a:srgbClr val="FFFFFF"/>
      </a:lt1>
      <a:dk2>
        <a:srgbClr val="375623"/>
      </a:dk2>
      <a:lt2>
        <a:srgbClr val="E7E6E6"/>
      </a:lt2>
      <a:accent1>
        <a:srgbClr val="29401A"/>
      </a:accent1>
      <a:accent2>
        <a:srgbClr val="7FBB59"/>
      </a:accent2>
      <a:accent3>
        <a:srgbClr val="AAD190"/>
      </a:accent3>
      <a:accent4>
        <a:srgbClr val="D4E8C7"/>
      </a:accent4>
      <a:accent5>
        <a:srgbClr val="538135"/>
      </a:accent5>
      <a:accent6>
        <a:srgbClr val="A8D08D"/>
      </a:accent6>
      <a:hlink>
        <a:srgbClr val="48A1FA"/>
      </a:hlink>
      <a:folHlink>
        <a:srgbClr val="C9C9C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Indetec Blanca" id="{2571ED89-9B02-4108-AD6D-AF8201CAFC29}" vid="{CB638473-35C6-4C3C-8188-DB4FE36D1D30}"/>
    </a:ext>
  </a:extLst>
</a:theme>
</file>

<file path=ppt/theme/theme3.xml><?xml version="1.0" encoding="utf-8"?>
<a:theme xmlns:a="http://schemas.openxmlformats.org/drawingml/2006/main" name="1_Faceta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Indetec</Template>
  <TotalTime>93664</TotalTime>
  <Words>858</Words>
  <Application>Microsoft Office PowerPoint</Application>
  <PresentationFormat>Panorámica</PresentationFormat>
  <Paragraphs>173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23</vt:i4>
      </vt:variant>
    </vt:vector>
  </HeadingPairs>
  <TitlesOfParts>
    <vt:vector size="35" baseType="lpstr">
      <vt:lpstr>Arial</vt:lpstr>
      <vt:lpstr>Arial Narrow</vt:lpstr>
      <vt:lpstr>Calibri</vt:lpstr>
      <vt:lpstr>Century Gothic</vt:lpstr>
      <vt:lpstr>Helvetica</vt:lpstr>
      <vt:lpstr>Trebuchet MS</vt:lpstr>
      <vt:lpstr>Tw Cen MT</vt:lpstr>
      <vt:lpstr>Wingdings</vt:lpstr>
      <vt:lpstr>Wingdings 3</vt:lpstr>
      <vt:lpstr>Tema de Office</vt:lpstr>
      <vt:lpstr>2_Tema de Office</vt:lpstr>
      <vt:lpstr>1_Faceta</vt:lpstr>
      <vt:lpstr>SISTEMA DE EVALUACIONES DE LA ARMONIZACIÓN CONTABLE (SEVAC)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Gerardo Garcia Reyes</cp:lastModifiedBy>
  <cp:revision>767</cp:revision>
  <dcterms:created xsi:type="dcterms:W3CDTF">2020-03-11T21:53:09Z</dcterms:created>
  <dcterms:modified xsi:type="dcterms:W3CDTF">2024-10-18T15:19:16Z</dcterms:modified>
</cp:coreProperties>
</file>